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5" r:id="rId11"/>
    <p:sldId id="266" r:id="rId12"/>
    <p:sldId id="267" r:id="rId13"/>
    <p:sldId id="268" r:id="rId14"/>
    <p:sldId id="264" r:id="rId15"/>
    <p:sldId id="270" r:id="rId16"/>
    <p:sldId id="272" r:id="rId17"/>
    <p:sldId id="273" r:id="rId18"/>
    <p:sldId id="275" r:id="rId19"/>
    <p:sldId id="274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110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23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49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229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37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73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724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7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188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98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9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6187D-2269-4B5C-AD49-0A9069786AC1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984C4-C4FF-4DDB-8A98-50DF1C3B39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86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768" y="389027"/>
            <a:ext cx="8028758" cy="602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8869" y="937215"/>
            <a:ext cx="9144000" cy="4836568"/>
          </a:xfrm>
        </p:spPr>
        <p:txBody>
          <a:bodyPr>
            <a:normAutofit/>
          </a:bodyPr>
          <a:lstStyle/>
          <a:p>
            <a:r>
              <a:rPr lang="en-GB" b="1" dirty="0" smtClean="0"/>
              <a:t>CLUES</a:t>
            </a:r>
          </a:p>
          <a:p>
            <a:endParaRPr lang="en-GB" dirty="0"/>
          </a:p>
          <a:p>
            <a:pPr marL="457200" indent="-457200" algn="l">
              <a:buFont typeface="+mj-lt"/>
              <a:buAutoNum type="arabicPeriod"/>
            </a:pPr>
            <a:r>
              <a:rPr lang="en-GB" sz="3200" dirty="0" smtClean="0"/>
              <a:t>4 legs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3200" dirty="0" smtClean="0"/>
              <a:t>Long neck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3200" dirty="0" smtClean="0"/>
              <a:t>Eats leaves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3200" dirty="0" smtClean="0"/>
              <a:t>Very tall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sz="3200" dirty="0" smtClean="0"/>
              <a:t>Orange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3599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raffe Facts For Kids | How Tall Is A Giraffe | DK Find Ou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940" y="209006"/>
            <a:ext cx="6200101" cy="619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20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No legs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Moves on the ground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Some have poison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7537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w to Survive Snake Season, Even if You Get Bitt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02" y="306977"/>
            <a:ext cx="10503717" cy="56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52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Heavy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4 </a:t>
            </a:r>
            <a:r>
              <a:rPr lang="en-GB" sz="3200" dirty="0" smtClean="0"/>
              <a:t>legs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Grey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Big ears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8530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 global conservation disaster': Fury as Botswana sells 60 elephant shoot  permits to trophy-hunters | The Independent | The Independ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41" y="104503"/>
            <a:ext cx="9004662" cy="675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28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Sharp teeth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Extinct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Scary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Little arms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Tail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Kai loves these!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57344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-Rex | Tyrannosaurus-Rex | Moab Giants Dinosaur Pa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63" y="980350"/>
            <a:ext cx="11013792" cy="509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45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4 legs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Tail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Looks like a horse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Black and white stripes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1796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mazon.com: SCHLEICH Female Zebra: Schleich: Toys &amp; Ga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286" y="188417"/>
            <a:ext cx="9182554" cy="677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3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8 legs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Small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Makes webs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7593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ow to get over your fear of spid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729" y="514123"/>
            <a:ext cx="9889762" cy="5645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50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Year </a:t>
            </a:r>
            <a:r>
              <a:rPr lang="en-GB" sz="3200" dirty="0" smtClean="0"/>
              <a:t>5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Tall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Boy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Black hair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Made the game ‘Mr Bean’s Silly Sausages’</a:t>
            </a: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7598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4974" t="19553" r="40630" b="36518"/>
          <a:stretch/>
        </p:blipFill>
        <p:spPr>
          <a:xfrm>
            <a:off x="2743199" y="404948"/>
            <a:ext cx="5995852" cy="606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400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Boy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Loves McDonald's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Runs fast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Made the game Super Mario Tag!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07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446" t="14296" r="18084"/>
          <a:stretch/>
        </p:blipFill>
        <p:spPr>
          <a:xfrm>
            <a:off x="3069770" y="254093"/>
            <a:ext cx="5904413" cy="6603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618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Woman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Works in Mr Brown’s Class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Loves dogs!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Has a dog called Doug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Is getting married this year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Black hair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238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4388" y="418012"/>
            <a:ext cx="5026751" cy="670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47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1288869" y="937215"/>
            <a:ext cx="9144000" cy="4836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CLUES</a:t>
            </a:r>
          </a:p>
          <a:p>
            <a:endParaRPr lang="en-GB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I am a cat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I am on a cartoon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I am always try and get a mouse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3200" dirty="0" smtClean="0"/>
              <a:t>I often hurt myself as I try and get the mouse! 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 smtClean="0"/>
          </a:p>
          <a:p>
            <a:pPr marL="457200" indent="-457200">
              <a:buFont typeface="+mj-lt"/>
              <a:buAutoNum type="arabicPeriod"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0440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m and Jerry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92" y="973045"/>
            <a:ext cx="7081247" cy="532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503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138</Words>
  <Application>Microsoft Office PowerPoint</Application>
  <PresentationFormat>Widescreen</PresentationFormat>
  <Paragraphs>77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20</cp:revision>
  <dcterms:created xsi:type="dcterms:W3CDTF">2021-01-15T09:35:34Z</dcterms:created>
  <dcterms:modified xsi:type="dcterms:W3CDTF">2021-01-15T12:52:17Z</dcterms:modified>
</cp:coreProperties>
</file>