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EN BROWN" initials="BB" lastIdx="1" clrIdx="0">
    <p:extLst>
      <p:ext uri="{19B8F6BF-5375-455C-9EA6-DF929625EA0E}">
        <p15:presenceInfo xmlns:p15="http://schemas.microsoft.com/office/powerpoint/2012/main" userId="BEN BROW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62" autoAdjust="0"/>
    <p:restoredTop sz="94660"/>
  </p:normalViewPr>
  <p:slideViewPr>
    <p:cSldViewPr snapToGrid="0">
      <p:cViewPr varScale="1">
        <p:scale>
          <a:sx n="73" d="100"/>
          <a:sy n="73" d="100"/>
        </p:scale>
        <p:origin x="4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66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4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310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950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795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36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665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4989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168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984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994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681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382" y="600891"/>
            <a:ext cx="7662384" cy="5419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0274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9565" y="746483"/>
            <a:ext cx="92180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</a:rPr>
              <a:t>I am a fast and strong </a:t>
            </a:r>
            <a:r>
              <a:rPr lang="en-GB" sz="3600" dirty="0">
                <a:solidFill>
                  <a:srgbClr val="FF0000"/>
                </a:solidFill>
              </a:rPr>
              <a:t>boy</a:t>
            </a:r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 smtClean="0">
                <a:solidFill>
                  <a:srgbClr val="000000"/>
                </a:solidFill>
              </a:rPr>
              <a:t>and I love playing </a:t>
            </a:r>
            <a:r>
              <a:rPr lang="en-GB" sz="3600" dirty="0">
                <a:solidFill>
                  <a:srgbClr val="000000"/>
                </a:solidFill>
              </a:rPr>
              <a:t>with </a:t>
            </a:r>
            <a:r>
              <a:rPr lang="en-GB" sz="3600" dirty="0" err="1" smtClean="0">
                <a:solidFill>
                  <a:srgbClr val="000000"/>
                </a:solidFill>
              </a:rPr>
              <a:t>Jeffy</a:t>
            </a:r>
            <a:r>
              <a:rPr lang="en-GB" sz="3600" dirty="0" smtClean="0">
                <a:solidFill>
                  <a:srgbClr val="000000"/>
                </a:solidFill>
              </a:rPr>
              <a:t>, my cool </a:t>
            </a:r>
            <a:r>
              <a:rPr lang="en-GB" sz="3600" dirty="0">
                <a:solidFill>
                  <a:srgbClr val="FF0000"/>
                </a:solidFill>
              </a:rPr>
              <a:t>toy</a:t>
            </a:r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>
                <a:solidFill>
                  <a:srgbClr val="000000"/>
                </a:solidFill>
              </a:rPr>
              <a:t>As a wrestler, The Rock is the </a:t>
            </a:r>
            <a:r>
              <a:rPr lang="en-GB" sz="3600" dirty="0">
                <a:solidFill>
                  <a:srgbClr val="0000FF"/>
                </a:solidFill>
              </a:rPr>
              <a:t>best</a:t>
            </a:r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 smtClean="0">
                <a:solidFill>
                  <a:srgbClr val="000000"/>
                </a:solidFill>
              </a:rPr>
              <a:t>Like my dad, he </a:t>
            </a:r>
            <a:r>
              <a:rPr lang="en-GB" sz="3600" dirty="0">
                <a:solidFill>
                  <a:srgbClr val="000000"/>
                </a:solidFill>
              </a:rPr>
              <a:t>has a super strong </a:t>
            </a:r>
            <a:r>
              <a:rPr lang="en-GB" sz="3600" dirty="0" smtClean="0">
                <a:solidFill>
                  <a:srgbClr val="0000FF"/>
                </a:solidFill>
              </a:rPr>
              <a:t>chest!</a:t>
            </a:r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>
                <a:solidFill>
                  <a:srgbClr val="000000"/>
                </a:solidFill>
              </a:rPr>
              <a:t>For my birthday I wrestled on a </a:t>
            </a:r>
            <a:r>
              <a:rPr lang="en-GB" sz="3600" dirty="0">
                <a:solidFill>
                  <a:srgbClr val="00B050"/>
                </a:solidFill>
              </a:rPr>
              <a:t>mat</a:t>
            </a:r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>
                <a:solidFill>
                  <a:srgbClr val="000000"/>
                </a:solidFill>
              </a:rPr>
              <a:t>I jumped on </a:t>
            </a:r>
            <a:r>
              <a:rPr lang="en-GB" sz="3600" dirty="0" smtClean="0">
                <a:solidFill>
                  <a:srgbClr val="000000"/>
                </a:solidFill>
              </a:rPr>
              <a:t>Tyrese’s back </a:t>
            </a:r>
            <a:r>
              <a:rPr lang="en-GB" sz="3600" dirty="0">
                <a:solidFill>
                  <a:srgbClr val="000000"/>
                </a:solidFill>
              </a:rPr>
              <a:t>and made him </a:t>
            </a:r>
            <a:r>
              <a:rPr lang="en-GB" sz="3600" dirty="0">
                <a:solidFill>
                  <a:srgbClr val="00B050"/>
                </a:solidFill>
              </a:rPr>
              <a:t>flat</a:t>
            </a:r>
            <a:r>
              <a:rPr lang="en-GB" sz="3600" dirty="0">
                <a:solidFill>
                  <a:srgbClr val="000000"/>
                </a:solidFill>
              </a:rPr>
              <a:t>!</a:t>
            </a:r>
          </a:p>
        </p:txBody>
      </p:sp>
      <p:pic>
        <p:nvPicPr>
          <p:cNvPr id="4098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644" y="130629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6949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1621" t="20268" r="39023" b="10625"/>
          <a:stretch/>
        </p:blipFill>
        <p:spPr>
          <a:xfrm>
            <a:off x="2534193" y="10095"/>
            <a:ext cx="6936379" cy="6847905"/>
          </a:xfrm>
          <a:prstGeom prst="rect">
            <a:avLst/>
          </a:prstGeom>
        </p:spPr>
      </p:pic>
      <p:pic>
        <p:nvPicPr>
          <p:cNvPr id="2052" name="Picture 4" descr="The Rock | Pro Wrestling | Fand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382" y="2571750"/>
            <a:ext cx="3429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3946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213633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00"/>
                </a:solidFill>
              </a:rPr>
              <a:t/>
            </a:r>
            <a:br>
              <a:rPr lang="en-GB" dirty="0">
                <a:solidFill>
                  <a:srgbClr val="000000"/>
                </a:solidFill>
              </a:rPr>
            </a:br>
            <a:r>
              <a:rPr lang="en-GB" dirty="0">
                <a:solidFill>
                  <a:srgbClr val="000000"/>
                </a:solidFill>
              </a:rPr>
              <a:t/>
            </a:r>
            <a:br>
              <a:rPr lang="en-GB" dirty="0">
                <a:solidFill>
                  <a:srgbClr val="000000"/>
                </a:solidFill>
              </a:rPr>
            </a:br>
            <a:r>
              <a:rPr lang="en-GB" dirty="0">
                <a:solidFill>
                  <a:srgbClr val="000000"/>
                </a:solidFill>
              </a:rPr>
              <a:t/>
            </a:r>
            <a:br>
              <a:rPr lang="en-GB" dirty="0">
                <a:solidFill>
                  <a:srgbClr val="000000"/>
                </a:solidFill>
              </a:rPr>
            </a:b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8720" y="1003796"/>
            <a:ext cx="1020209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</a:rPr>
              <a:t>Anything pink </a:t>
            </a:r>
            <a:r>
              <a:rPr lang="en-GB" sz="3600" dirty="0" smtClean="0">
                <a:solidFill>
                  <a:srgbClr val="000000"/>
                </a:solidFill>
              </a:rPr>
              <a:t>I just </a:t>
            </a:r>
            <a:r>
              <a:rPr lang="en-GB" sz="3600" dirty="0">
                <a:solidFill>
                  <a:srgbClr val="FF0000"/>
                </a:solidFill>
              </a:rPr>
              <a:t>love</a:t>
            </a:r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>
                <a:solidFill>
                  <a:srgbClr val="000000"/>
                </a:solidFill>
              </a:rPr>
              <a:t>especially pink soap </a:t>
            </a:r>
            <a:r>
              <a:rPr lang="en-GB" sz="3600" dirty="0" smtClean="0">
                <a:solidFill>
                  <a:srgbClr val="000000"/>
                </a:solidFill>
              </a:rPr>
              <a:t>made by </a:t>
            </a:r>
            <a:r>
              <a:rPr lang="en-GB" sz="3600" dirty="0" smtClean="0">
                <a:solidFill>
                  <a:srgbClr val="FF0000"/>
                </a:solidFill>
              </a:rPr>
              <a:t>Dove</a:t>
            </a:r>
          </a:p>
          <a:p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 smtClean="0">
                <a:solidFill>
                  <a:srgbClr val="000000"/>
                </a:solidFill>
              </a:rPr>
              <a:t>In cooking time I love to </a:t>
            </a:r>
            <a:r>
              <a:rPr lang="en-GB" sz="3600" dirty="0" smtClean="0">
                <a:solidFill>
                  <a:schemeClr val="accent5"/>
                </a:solidFill>
              </a:rPr>
              <a:t>bake</a:t>
            </a:r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 smtClean="0">
                <a:solidFill>
                  <a:srgbClr val="000000"/>
                </a:solidFill>
              </a:rPr>
              <a:t>especially icing a soft delicious </a:t>
            </a:r>
            <a:r>
              <a:rPr lang="en-GB" sz="3600" dirty="0" smtClean="0">
                <a:solidFill>
                  <a:schemeClr val="accent5"/>
                </a:solidFill>
              </a:rPr>
              <a:t>cake</a:t>
            </a:r>
          </a:p>
          <a:p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 smtClean="0">
                <a:solidFill>
                  <a:srgbClr val="000000"/>
                </a:solidFill>
              </a:rPr>
              <a:t>In the class, as a girl, it’s only </a:t>
            </a:r>
            <a:r>
              <a:rPr lang="en-GB" sz="3600" dirty="0" smtClean="0">
                <a:solidFill>
                  <a:srgbClr val="00B050"/>
                </a:solidFill>
              </a:rPr>
              <a:t>me</a:t>
            </a:r>
          </a:p>
          <a:p>
            <a:r>
              <a:rPr lang="en-GB" sz="3600" dirty="0" smtClean="0"/>
              <a:t>Miss John said ‘girls are the best’, and I </a:t>
            </a:r>
            <a:r>
              <a:rPr lang="en-GB" sz="3600" dirty="0"/>
              <a:t>k</a:t>
            </a:r>
            <a:r>
              <a:rPr lang="en-GB" sz="3600" dirty="0" smtClean="0"/>
              <a:t>ind of </a:t>
            </a:r>
            <a:r>
              <a:rPr lang="en-GB" sz="3600" dirty="0" smtClean="0">
                <a:solidFill>
                  <a:srgbClr val="00B050"/>
                </a:solidFill>
              </a:rPr>
              <a:t>agree</a:t>
            </a:r>
            <a:r>
              <a:rPr lang="en-GB" sz="3600" dirty="0" smtClean="0"/>
              <a:t>!</a:t>
            </a:r>
            <a:endParaRPr lang="en-GB" sz="3600" dirty="0"/>
          </a:p>
        </p:txBody>
      </p:sp>
      <p:pic>
        <p:nvPicPr>
          <p:cNvPr id="4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644" y="130629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82686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8187" t="12054" r="37718" b="8482"/>
          <a:stretch/>
        </p:blipFill>
        <p:spPr>
          <a:xfrm>
            <a:off x="3918857" y="91439"/>
            <a:ext cx="3540034" cy="656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89462" y="1010419"/>
            <a:ext cx="913964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</a:rPr>
              <a:t>I go to a school called </a:t>
            </a:r>
            <a:r>
              <a:rPr lang="en-GB" sz="3600" dirty="0">
                <a:solidFill>
                  <a:srgbClr val="FF0000"/>
                </a:solidFill>
              </a:rPr>
              <a:t>Clwyd</a:t>
            </a:r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 smtClean="0">
                <a:solidFill>
                  <a:srgbClr val="000000"/>
                </a:solidFill>
              </a:rPr>
              <a:t>so does my super cool </a:t>
            </a:r>
            <a:r>
              <a:rPr lang="en-GB" sz="3600" dirty="0">
                <a:solidFill>
                  <a:srgbClr val="000000"/>
                </a:solidFill>
              </a:rPr>
              <a:t>brother </a:t>
            </a:r>
            <a:r>
              <a:rPr lang="en-GB" sz="3600" dirty="0" smtClean="0">
                <a:solidFill>
                  <a:srgbClr val="000000"/>
                </a:solidFill>
              </a:rPr>
              <a:t>called </a:t>
            </a:r>
            <a:r>
              <a:rPr lang="en-GB" sz="3600" dirty="0" smtClean="0">
                <a:solidFill>
                  <a:srgbClr val="FF0000"/>
                </a:solidFill>
              </a:rPr>
              <a:t>Floyd</a:t>
            </a:r>
          </a:p>
          <a:p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 smtClean="0">
                <a:solidFill>
                  <a:srgbClr val="000000"/>
                </a:solidFill>
              </a:rPr>
              <a:t>I’m as happy as can</a:t>
            </a:r>
            <a:r>
              <a:rPr lang="en-GB" sz="3600" dirty="0" smtClean="0">
                <a:solidFill>
                  <a:schemeClr val="accent5"/>
                </a:solidFill>
              </a:rPr>
              <a:t> be </a:t>
            </a:r>
          </a:p>
          <a:p>
            <a:r>
              <a:rPr lang="en-GB" sz="3600" dirty="0" smtClean="0">
                <a:solidFill>
                  <a:srgbClr val="000000"/>
                </a:solidFill>
              </a:rPr>
              <a:t>When I’m watching </a:t>
            </a:r>
            <a:r>
              <a:rPr lang="en-GB" sz="3600" dirty="0" smtClean="0">
                <a:solidFill>
                  <a:schemeClr val="accent5"/>
                </a:solidFill>
              </a:rPr>
              <a:t>Toy Story 3</a:t>
            </a:r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 smtClean="0">
                <a:solidFill>
                  <a:srgbClr val="000000"/>
                </a:solidFill>
              </a:rPr>
              <a:t>I love Mr </a:t>
            </a:r>
            <a:r>
              <a:rPr lang="en-GB" sz="3600" dirty="0">
                <a:solidFill>
                  <a:srgbClr val="000000"/>
                </a:solidFill>
              </a:rPr>
              <a:t>Bean </a:t>
            </a:r>
            <a:r>
              <a:rPr lang="en-GB" sz="3600" dirty="0" smtClean="0">
                <a:solidFill>
                  <a:srgbClr val="000000"/>
                </a:solidFill>
              </a:rPr>
              <a:t>as he talks </a:t>
            </a:r>
            <a:r>
              <a:rPr lang="en-GB" sz="3600" dirty="0">
                <a:solidFill>
                  <a:srgbClr val="000000"/>
                </a:solidFill>
              </a:rPr>
              <a:t>in a funny </a:t>
            </a:r>
            <a:r>
              <a:rPr lang="en-GB" sz="3600" dirty="0">
                <a:solidFill>
                  <a:srgbClr val="00B050"/>
                </a:solidFill>
              </a:rPr>
              <a:t>voice</a:t>
            </a:r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>
                <a:solidFill>
                  <a:srgbClr val="000000"/>
                </a:solidFill>
              </a:rPr>
              <a:t>I'd speak like him given a </a:t>
            </a:r>
            <a:r>
              <a:rPr lang="en-GB" sz="3600" dirty="0">
                <a:solidFill>
                  <a:srgbClr val="00B050"/>
                </a:solidFill>
              </a:rPr>
              <a:t>choice</a:t>
            </a:r>
            <a:r>
              <a:rPr lang="en-GB" sz="3600" dirty="0">
                <a:solidFill>
                  <a:srgbClr val="000000"/>
                </a:solidFill>
              </a:rPr>
              <a:t>!</a:t>
            </a:r>
          </a:p>
        </p:txBody>
      </p:sp>
      <p:pic>
        <p:nvPicPr>
          <p:cNvPr id="3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1790" y="130629"/>
            <a:ext cx="2290209" cy="1619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3135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3328" t="21696" r="23361" b="10267"/>
          <a:stretch/>
        </p:blipFill>
        <p:spPr>
          <a:xfrm>
            <a:off x="1828798" y="287384"/>
            <a:ext cx="8961121" cy="6429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907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4514" y="749163"/>
            <a:ext cx="886532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</a:rPr>
              <a:t>I love to go outside and </a:t>
            </a:r>
            <a:r>
              <a:rPr lang="en-GB" sz="3600" dirty="0">
                <a:solidFill>
                  <a:srgbClr val="FF0000"/>
                </a:solidFill>
              </a:rPr>
              <a:t>camp</a:t>
            </a:r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>
                <a:solidFill>
                  <a:srgbClr val="000000"/>
                </a:solidFill>
              </a:rPr>
              <a:t>with my marshmallows, fire and </a:t>
            </a:r>
            <a:r>
              <a:rPr lang="en-GB" sz="3600" dirty="0" smtClean="0">
                <a:solidFill>
                  <a:srgbClr val="FF0000"/>
                </a:solidFill>
              </a:rPr>
              <a:t>lamp</a:t>
            </a:r>
          </a:p>
          <a:p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>
                <a:solidFill>
                  <a:srgbClr val="000000"/>
                </a:solidFill>
              </a:rPr>
              <a:t>My brothers are Jacob and </a:t>
            </a:r>
            <a:r>
              <a:rPr lang="en-GB" sz="3600" dirty="0">
                <a:solidFill>
                  <a:srgbClr val="0000FF"/>
                </a:solidFill>
              </a:rPr>
              <a:t>Freddy</a:t>
            </a:r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 smtClean="0">
                <a:solidFill>
                  <a:srgbClr val="000000"/>
                </a:solidFill>
              </a:rPr>
              <a:t>and when I get to school, I’m always </a:t>
            </a:r>
            <a:r>
              <a:rPr lang="en-GB" sz="3600" dirty="0" smtClean="0">
                <a:solidFill>
                  <a:srgbClr val="0000FF"/>
                </a:solidFill>
              </a:rPr>
              <a:t>ready</a:t>
            </a:r>
          </a:p>
          <a:p>
            <a:endParaRPr lang="en-GB" sz="3600" dirty="0">
              <a:solidFill>
                <a:srgbClr val="0000FF"/>
              </a:solidFill>
            </a:endParaRPr>
          </a:p>
          <a:p>
            <a:r>
              <a:rPr lang="en-GB" sz="3600" dirty="0" smtClean="0"/>
              <a:t>When it comes to drawing, I’m so </a:t>
            </a:r>
            <a:r>
              <a:rPr lang="en-GB" sz="3600" dirty="0" smtClean="0">
                <a:solidFill>
                  <a:srgbClr val="00B050"/>
                </a:solidFill>
              </a:rPr>
              <a:t>good</a:t>
            </a:r>
          </a:p>
          <a:p>
            <a:r>
              <a:rPr lang="en-GB" sz="3600" dirty="0" smtClean="0"/>
              <a:t>To draw like me, Mr Brown wishes he </a:t>
            </a:r>
            <a:r>
              <a:rPr lang="en-GB" sz="3600" dirty="0" smtClean="0">
                <a:solidFill>
                  <a:srgbClr val="00B050"/>
                </a:solidFill>
              </a:rPr>
              <a:t>could</a:t>
            </a:r>
            <a:r>
              <a:rPr lang="en-GB" sz="3600" dirty="0" smtClean="0"/>
              <a:t>!</a:t>
            </a:r>
          </a:p>
          <a:p>
            <a:endParaRPr lang="en-GB" sz="3600" dirty="0" smtClean="0"/>
          </a:p>
        </p:txBody>
      </p:sp>
      <p:pic>
        <p:nvPicPr>
          <p:cNvPr id="3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644" y="130629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0478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4852" t="40626" r="34506" b="21480"/>
          <a:stretch/>
        </p:blipFill>
        <p:spPr>
          <a:xfrm>
            <a:off x="2217463" y="914400"/>
            <a:ext cx="2442133" cy="4889183"/>
          </a:xfrm>
          <a:prstGeom prst="rect">
            <a:avLst/>
          </a:prstGeom>
        </p:spPr>
      </p:pic>
      <p:pic>
        <p:nvPicPr>
          <p:cNvPr id="3074" name="Picture 2" descr="You've Been Roasting Marshmallows Wrong This Whole Ti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790"/>
          <a:stretch/>
        </p:blipFill>
        <p:spPr bwMode="auto">
          <a:xfrm>
            <a:off x="5265581" y="914400"/>
            <a:ext cx="6281985" cy="4889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61957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8457" y="927048"/>
            <a:ext cx="1054172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solidFill>
                  <a:srgbClr val="000000"/>
                </a:solidFill>
              </a:rPr>
              <a:t>I am funny, well mannered and </a:t>
            </a:r>
            <a:r>
              <a:rPr lang="en-GB" sz="3600" dirty="0" smtClean="0">
                <a:solidFill>
                  <a:srgbClr val="0070C0"/>
                </a:solidFill>
              </a:rPr>
              <a:t>kind</a:t>
            </a:r>
          </a:p>
          <a:p>
            <a:r>
              <a:rPr lang="en-GB" sz="3600" dirty="0" smtClean="0">
                <a:solidFill>
                  <a:srgbClr val="000000"/>
                </a:solidFill>
              </a:rPr>
              <a:t>Friends like me are good to </a:t>
            </a:r>
            <a:r>
              <a:rPr lang="en-GB" sz="3600" dirty="0" smtClean="0">
                <a:solidFill>
                  <a:srgbClr val="0070C0"/>
                </a:solidFill>
              </a:rPr>
              <a:t>find</a:t>
            </a:r>
          </a:p>
          <a:p>
            <a:endParaRPr lang="en-GB" sz="3600" dirty="0" smtClean="0">
              <a:solidFill>
                <a:srgbClr val="0070C0"/>
              </a:solidFill>
            </a:endParaRPr>
          </a:p>
          <a:p>
            <a:r>
              <a:rPr lang="en-GB" sz="3600" dirty="0" smtClean="0"/>
              <a:t>I come to school in a black </a:t>
            </a:r>
            <a:r>
              <a:rPr lang="en-GB" sz="3600" dirty="0" smtClean="0">
                <a:solidFill>
                  <a:srgbClr val="00B050"/>
                </a:solidFill>
              </a:rPr>
              <a:t>taxi</a:t>
            </a:r>
          </a:p>
          <a:p>
            <a:r>
              <a:rPr lang="en-GB" sz="3600" dirty="0" smtClean="0"/>
              <a:t>Sitting with Logan and </a:t>
            </a:r>
            <a:r>
              <a:rPr lang="en-GB" sz="3600" dirty="0" smtClean="0">
                <a:solidFill>
                  <a:srgbClr val="00B050"/>
                </a:solidFill>
              </a:rPr>
              <a:t>Ashleigh</a:t>
            </a:r>
            <a:endParaRPr lang="en-GB" sz="3600" dirty="0">
              <a:solidFill>
                <a:srgbClr val="00B050"/>
              </a:solidFill>
            </a:endParaRPr>
          </a:p>
          <a:p>
            <a:endParaRPr lang="en-GB" sz="3600" dirty="0" smtClean="0">
              <a:solidFill>
                <a:srgbClr val="0070C0"/>
              </a:solidFill>
            </a:endParaRPr>
          </a:p>
          <a:p>
            <a:r>
              <a:rPr lang="en-GB" sz="3600" dirty="0">
                <a:solidFill>
                  <a:srgbClr val="000000"/>
                </a:solidFill>
              </a:rPr>
              <a:t>Dominoes, Pizza Hut, McDonald’s and </a:t>
            </a:r>
            <a:r>
              <a:rPr lang="en-GB" sz="3600" dirty="0">
                <a:solidFill>
                  <a:srgbClr val="FF0000"/>
                </a:solidFill>
              </a:rPr>
              <a:t>more</a:t>
            </a:r>
          </a:p>
          <a:p>
            <a:r>
              <a:rPr lang="en-GB" sz="3600" dirty="0">
                <a:solidFill>
                  <a:srgbClr val="000000"/>
                </a:solidFill>
              </a:rPr>
              <a:t>When I see a Big Mac my mouth drops to the </a:t>
            </a:r>
            <a:r>
              <a:rPr lang="en-GB" sz="3600" dirty="0">
                <a:solidFill>
                  <a:srgbClr val="FF0000"/>
                </a:solidFill>
              </a:rPr>
              <a:t>floor</a:t>
            </a:r>
            <a:r>
              <a:rPr lang="en-GB" sz="3600" dirty="0" smtClean="0">
                <a:solidFill>
                  <a:srgbClr val="FF0000"/>
                </a:solidFill>
              </a:rPr>
              <a:t>!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3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644" y="130629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891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3849" t="13839" r="34706" b="47372"/>
          <a:stretch/>
        </p:blipFill>
        <p:spPr>
          <a:xfrm>
            <a:off x="6453413" y="1149531"/>
            <a:ext cx="2586099" cy="4927576"/>
          </a:xfrm>
          <a:prstGeom prst="rect">
            <a:avLst/>
          </a:prstGeom>
        </p:spPr>
      </p:pic>
      <p:pic>
        <p:nvPicPr>
          <p:cNvPr id="4098" name="Picture 2" descr="McDonald's fans furious over size of 'terrible' double Big Mac burger -  Daily Recor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575" y="1149531"/>
            <a:ext cx="4927576" cy="492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36379" t="15089" r="36112" b="28843"/>
          <a:stretch/>
        </p:blipFill>
        <p:spPr>
          <a:xfrm>
            <a:off x="9470572" y="2535633"/>
            <a:ext cx="1880906" cy="215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646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9451" y="897881"/>
            <a:ext cx="1063316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</a:rPr>
              <a:t>Please and thank you, I always </a:t>
            </a:r>
            <a:r>
              <a:rPr lang="en-GB" sz="3600" dirty="0">
                <a:solidFill>
                  <a:srgbClr val="00B050"/>
                </a:solidFill>
              </a:rPr>
              <a:t>say</a:t>
            </a:r>
            <a:endParaRPr lang="en-GB" sz="3600" dirty="0">
              <a:solidFill>
                <a:srgbClr val="000000"/>
              </a:solidFill>
            </a:endParaRPr>
          </a:p>
          <a:p>
            <a:r>
              <a:rPr lang="en-GB" sz="3600" dirty="0">
                <a:solidFill>
                  <a:srgbClr val="000000"/>
                </a:solidFill>
              </a:rPr>
              <a:t>To be like this, that’s the </a:t>
            </a:r>
            <a:r>
              <a:rPr lang="en-GB" sz="3600" dirty="0" smtClean="0">
                <a:solidFill>
                  <a:srgbClr val="00B050"/>
                </a:solidFill>
              </a:rPr>
              <a:t>way</a:t>
            </a:r>
          </a:p>
          <a:p>
            <a:endParaRPr lang="en-GB" sz="3600" dirty="0">
              <a:solidFill>
                <a:srgbClr val="00B050"/>
              </a:solidFill>
            </a:endParaRPr>
          </a:p>
          <a:p>
            <a:r>
              <a:rPr lang="en-GB" sz="3600" dirty="0" smtClean="0"/>
              <a:t>Brachiosaurus are cool as they have really long </a:t>
            </a:r>
            <a:r>
              <a:rPr lang="en-GB" sz="3600" dirty="0" smtClean="0">
                <a:solidFill>
                  <a:srgbClr val="FF0000"/>
                </a:solidFill>
              </a:rPr>
              <a:t>necks</a:t>
            </a:r>
          </a:p>
          <a:p>
            <a:r>
              <a:rPr lang="en-GB" sz="3600" dirty="0" smtClean="0">
                <a:solidFill>
                  <a:srgbClr val="000000"/>
                </a:solidFill>
              </a:rPr>
              <a:t>But there’s only one dinosaur for me and that’s a </a:t>
            </a:r>
            <a:r>
              <a:rPr lang="en-GB" sz="3600" dirty="0" smtClean="0">
                <a:solidFill>
                  <a:srgbClr val="FF0000"/>
                </a:solidFill>
              </a:rPr>
              <a:t>T-Rex</a:t>
            </a:r>
            <a:r>
              <a:rPr lang="en-GB" sz="3600" dirty="0">
                <a:solidFill>
                  <a:srgbClr val="FF0000"/>
                </a:solidFill>
              </a:rPr>
              <a:t>!</a:t>
            </a:r>
          </a:p>
          <a:p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 smtClean="0">
                <a:solidFill>
                  <a:srgbClr val="000000"/>
                </a:solidFill>
              </a:rPr>
              <a:t>They have super strong </a:t>
            </a:r>
            <a:r>
              <a:rPr lang="en-GB" sz="3600" dirty="0" smtClean="0">
                <a:solidFill>
                  <a:srgbClr val="0000FF"/>
                </a:solidFill>
              </a:rPr>
              <a:t>jaws</a:t>
            </a:r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>
                <a:solidFill>
                  <a:srgbClr val="000000"/>
                </a:solidFill>
              </a:rPr>
              <a:t>and </a:t>
            </a:r>
            <a:r>
              <a:rPr lang="en-GB" sz="3600" dirty="0" smtClean="0">
                <a:solidFill>
                  <a:srgbClr val="000000"/>
                </a:solidFill>
              </a:rPr>
              <a:t>I love the sound of their </a:t>
            </a:r>
            <a:r>
              <a:rPr lang="en-GB" sz="3600" dirty="0" smtClean="0">
                <a:solidFill>
                  <a:srgbClr val="0000FF"/>
                </a:solidFill>
              </a:rPr>
              <a:t>ROARS</a:t>
            </a:r>
            <a:r>
              <a:rPr lang="en-GB" sz="3600" dirty="0" smtClean="0">
                <a:solidFill>
                  <a:srgbClr val="000000"/>
                </a:solidFill>
              </a:rPr>
              <a:t>!</a:t>
            </a:r>
            <a:endParaRPr lang="en-GB" sz="3600" dirty="0" smtClean="0">
              <a:solidFill>
                <a:srgbClr val="00B050"/>
              </a:solidFill>
            </a:endParaRPr>
          </a:p>
        </p:txBody>
      </p:sp>
      <p:pic>
        <p:nvPicPr>
          <p:cNvPr id="3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8255" y="2769326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14652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mazon.com: Ebros Jurassic King Large T-Rex Head Wall Decor 13&quot;Tall Apex  Dinosaur Killer Tyrannosaurus Rex Theropod Giant Predator Hanging Wall  Mounted 3D Sculpture: Everything Els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5130"/>
            <a:ext cx="4732149" cy="5012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2805" t="13839" r="28783" b="47946"/>
          <a:stretch/>
        </p:blipFill>
        <p:spPr>
          <a:xfrm>
            <a:off x="5199016" y="1515292"/>
            <a:ext cx="5930537" cy="44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463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84217" y="1099347"/>
            <a:ext cx="1065929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</a:rPr>
              <a:t>I am amazing at </a:t>
            </a:r>
            <a:r>
              <a:rPr lang="en-GB" sz="3600" dirty="0" smtClean="0"/>
              <a:t>drawing, I’m so </a:t>
            </a:r>
            <a:r>
              <a:rPr lang="en-GB" sz="3600" dirty="0" smtClean="0">
                <a:solidFill>
                  <a:srgbClr val="FF0000"/>
                </a:solidFill>
              </a:rPr>
              <a:t>cool</a:t>
            </a:r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 smtClean="0">
                <a:solidFill>
                  <a:srgbClr val="000000"/>
                </a:solidFill>
              </a:rPr>
              <a:t>I am one of the best in the whole entire </a:t>
            </a:r>
            <a:r>
              <a:rPr lang="en-GB" sz="3600" dirty="0" smtClean="0">
                <a:solidFill>
                  <a:srgbClr val="FF0000"/>
                </a:solidFill>
              </a:rPr>
              <a:t>school</a:t>
            </a:r>
            <a:r>
              <a:rPr lang="en-GB" sz="3600" dirty="0" smtClean="0">
                <a:solidFill>
                  <a:srgbClr val="000000"/>
                </a:solidFill>
              </a:rPr>
              <a:t>!</a:t>
            </a:r>
          </a:p>
          <a:p>
            <a:endParaRPr lang="en-GB" sz="3600" dirty="0">
              <a:solidFill>
                <a:srgbClr val="000000"/>
              </a:solidFill>
            </a:endParaRPr>
          </a:p>
          <a:p>
            <a:r>
              <a:rPr lang="en-GB" sz="3600" dirty="0" smtClean="0">
                <a:solidFill>
                  <a:srgbClr val="000000"/>
                </a:solidFill>
              </a:rPr>
              <a:t>I’m good at Number, shape, adding and </a:t>
            </a:r>
            <a:r>
              <a:rPr lang="en-GB" sz="3600" dirty="0" smtClean="0">
                <a:solidFill>
                  <a:srgbClr val="00B050"/>
                </a:solidFill>
              </a:rPr>
              <a:t>more</a:t>
            </a:r>
          </a:p>
          <a:p>
            <a:r>
              <a:rPr lang="en-GB" sz="3600" dirty="0" smtClean="0">
                <a:solidFill>
                  <a:srgbClr val="000000"/>
                </a:solidFill>
              </a:rPr>
              <a:t>I even know that 2 add 2 is </a:t>
            </a:r>
            <a:r>
              <a:rPr lang="en-GB" sz="3600" dirty="0" smtClean="0">
                <a:solidFill>
                  <a:srgbClr val="00B050"/>
                </a:solidFill>
              </a:rPr>
              <a:t>4</a:t>
            </a:r>
            <a:r>
              <a:rPr lang="en-GB" sz="3600" dirty="0" smtClean="0">
                <a:solidFill>
                  <a:srgbClr val="000000"/>
                </a:solidFill>
              </a:rPr>
              <a:t>!</a:t>
            </a:r>
          </a:p>
          <a:p>
            <a:endParaRPr lang="en-GB" sz="3600" dirty="0">
              <a:solidFill>
                <a:srgbClr val="000000"/>
              </a:solidFill>
            </a:endParaRPr>
          </a:p>
          <a:p>
            <a:r>
              <a:rPr lang="en-GB" sz="3600" dirty="0" smtClean="0">
                <a:solidFill>
                  <a:srgbClr val="000000"/>
                </a:solidFill>
              </a:rPr>
              <a:t>With my brother Johnny I live in </a:t>
            </a:r>
            <a:r>
              <a:rPr lang="en-GB" sz="3600" dirty="0" smtClean="0">
                <a:solidFill>
                  <a:srgbClr val="0070C0"/>
                </a:solidFill>
              </a:rPr>
              <a:t>Blaenymaes</a:t>
            </a:r>
          </a:p>
          <a:p>
            <a:r>
              <a:rPr lang="en-GB" sz="3600" dirty="0" smtClean="0">
                <a:solidFill>
                  <a:srgbClr val="000000"/>
                </a:solidFill>
              </a:rPr>
              <a:t>We live above a Chinese restaurant, the food is so </a:t>
            </a:r>
            <a:r>
              <a:rPr lang="en-GB" sz="3600" dirty="0" smtClean="0">
                <a:solidFill>
                  <a:srgbClr val="0070C0"/>
                </a:solidFill>
              </a:rPr>
              <a:t>nice</a:t>
            </a:r>
          </a:p>
          <a:p>
            <a:endParaRPr lang="en-GB" sz="3600" dirty="0">
              <a:solidFill>
                <a:srgbClr val="000000"/>
              </a:solidFill>
            </a:endParaRPr>
          </a:p>
        </p:txBody>
      </p:sp>
      <p:pic>
        <p:nvPicPr>
          <p:cNvPr id="3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4138" y="130629"/>
            <a:ext cx="2197862" cy="1554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98377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6641" t="18661" r="47456" b="19910"/>
          <a:stretch/>
        </p:blipFill>
        <p:spPr>
          <a:xfrm>
            <a:off x="3631475" y="1084217"/>
            <a:ext cx="3370217" cy="44936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3468" t="13661" r="46352" b="12143"/>
          <a:stretch/>
        </p:blipFill>
        <p:spPr>
          <a:xfrm>
            <a:off x="-1" y="0"/>
            <a:ext cx="3331029" cy="68857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36179" t="18482" r="36613" b="34375"/>
          <a:stretch/>
        </p:blipFill>
        <p:spPr>
          <a:xfrm>
            <a:off x="7178040" y="1084217"/>
            <a:ext cx="4612774" cy="4493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603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42159" y="1237681"/>
            <a:ext cx="864325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solidFill>
                  <a:srgbClr val="000000"/>
                </a:solidFill>
              </a:rPr>
              <a:t>I come in a big red van to </a:t>
            </a:r>
            <a:r>
              <a:rPr lang="en-GB" sz="3600" dirty="0" smtClean="0">
                <a:solidFill>
                  <a:srgbClr val="FF0000"/>
                </a:solidFill>
              </a:rPr>
              <a:t>school</a:t>
            </a:r>
          </a:p>
          <a:p>
            <a:r>
              <a:rPr lang="en-GB" sz="3600" dirty="0" smtClean="0">
                <a:solidFill>
                  <a:srgbClr val="000000"/>
                </a:solidFill>
              </a:rPr>
              <a:t>It has 10 seats and it’s super </a:t>
            </a:r>
            <a:r>
              <a:rPr lang="en-GB" sz="3600" dirty="0" smtClean="0">
                <a:solidFill>
                  <a:srgbClr val="FF0000"/>
                </a:solidFill>
              </a:rPr>
              <a:t>cool</a:t>
            </a:r>
            <a:r>
              <a:rPr lang="en-GB" sz="3600" dirty="0" smtClean="0">
                <a:solidFill>
                  <a:srgbClr val="000000"/>
                </a:solidFill>
              </a:rPr>
              <a:t>!</a:t>
            </a:r>
            <a:endParaRPr lang="en-GB" sz="3600" dirty="0">
              <a:solidFill>
                <a:srgbClr val="000000"/>
              </a:solidFill>
            </a:endParaRPr>
          </a:p>
          <a:p>
            <a:endParaRPr lang="en-GB" sz="3600" dirty="0" smtClean="0">
              <a:solidFill>
                <a:srgbClr val="000000"/>
              </a:solidFill>
            </a:endParaRPr>
          </a:p>
          <a:p>
            <a:r>
              <a:rPr lang="en-GB" sz="3600" dirty="0" smtClean="0">
                <a:solidFill>
                  <a:srgbClr val="000000"/>
                </a:solidFill>
              </a:rPr>
              <a:t>Dogs, cats, horses and </a:t>
            </a:r>
            <a:r>
              <a:rPr lang="en-GB" sz="3600" dirty="0" smtClean="0">
                <a:solidFill>
                  <a:srgbClr val="0070C0"/>
                </a:solidFill>
              </a:rPr>
              <a:t>more</a:t>
            </a:r>
            <a:r>
              <a:rPr lang="en-GB" sz="3600" dirty="0" smtClean="0">
                <a:solidFill>
                  <a:srgbClr val="000000"/>
                </a:solidFill>
              </a:rPr>
              <a:t> </a:t>
            </a:r>
          </a:p>
          <a:p>
            <a:r>
              <a:rPr lang="en-GB" sz="3600" dirty="0" smtClean="0">
                <a:solidFill>
                  <a:srgbClr val="000000"/>
                </a:solidFill>
              </a:rPr>
              <a:t>I have lots of animals which I </a:t>
            </a:r>
            <a:r>
              <a:rPr lang="en-GB" sz="3600" dirty="0" smtClean="0">
                <a:solidFill>
                  <a:srgbClr val="0070C0"/>
                </a:solidFill>
              </a:rPr>
              <a:t>adore</a:t>
            </a:r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>
                <a:solidFill>
                  <a:srgbClr val="000000"/>
                </a:solidFill>
              </a:rPr>
              <a:t/>
            </a:r>
            <a:br>
              <a:rPr lang="en-GB" sz="3600" dirty="0">
                <a:solidFill>
                  <a:srgbClr val="000000"/>
                </a:solidFill>
              </a:rPr>
            </a:br>
            <a:r>
              <a:rPr lang="en-GB" sz="3600" dirty="0" smtClean="0">
                <a:solidFill>
                  <a:srgbClr val="000000"/>
                </a:solidFill>
              </a:rPr>
              <a:t>Guess what, </a:t>
            </a:r>
            <a:r>
              <a:rPr lang="en-GB" sz="3600" dirty="0" err="1" smtClean="0">
                <a:solidFill>
                  <a:srgbClr val="000000"/>
                </a:solidFill>
              </a:rPr>
              <a:t>Roblox</a:t>
            </a:r>
            <a:r>
              <a:rPr lang="en-GB" sz="3600" dirty="0" smtClean="0">
                <a:solidFill>
                  <a:srgbClr val="000000"/>
                </a:solidFill>
              </a:rPr>
              <a:t> is what I love to </a:t>
            </a:r>
            <a:r>
              <a:rPr lang="en-GB" sz="3600" dirty="0" smtClean="0">
                <a:solidFill>
                  <a:srgbClr val="00B050"/>
                </a:solidFill>
              </a:rPr>
              <a:t>play</a:t>
            </a:r>
          </a:p>
          <a:p>
            <a:r>
              <a:rPr lang="en-GB" sz="3600" dirty="0" smtClean="0"/>
              <a:t>And I’d play it all day if I had my </a:t>
            </a:r>
            <a:r>
              <a:rPr lang="en-GB" sz="3600" dirty="0" smtClean="0">
                <a:solidFill>
                  <a:srgbClr val="00B050"/>
                </a:solidFill>
              </a:rPr>
              <a:t>way!</a:t>
            </a:r>
          </a:p>
          <a:p>
            <a:endParaRPr lang="en-GB" sz="3600" dirty="0">
              <a:solidFill>
                <a:srgbClr val="000000"/>
              </a:solidFill>
            </a:endParaRPr>
          </a:p>
        </p:txBody>
      </p:sp>
      <p:pic>
        <p:nvPicPr>
          <p:cNvPr id="3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644" y="130629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3568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9793" t="29374" r="42437" b="9733"/>
          <a:stretch/>
        </p:blipFill>
        <p:spPr>
          <a:xfrm>
            <a:off x="1162592" y="222068"/>
            <a:ext cx="3357157" cy="6467742"/>
          </a:xfrm>
          <a:prstGeom prst="rect">
            <a:avLst/>
          </a:prstGeom>
        </p:spPr>
      </p:pic>
      <p:pic>
        <p:nvPicPr>
          <p:cNvPr id="7170" name="Picture 2" descr="This logo means fun and free. Every body is welcome to roblox and has its  own personality follow me on roblox HETMASTER123 | Roblox, Roblox cake,  Roblox pictur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9278" y="449848"/>
            <a:ext cx="6012181" cy="6012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188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62890" y="856345"/>
            <a:ext cx="994954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solidFill>
                  <a:srgbClr val="000000"/>
                </a:solidFill>
              </a:rPr>
              <a:t>I’m in Year 6 and I wear an orange </a:t>
            </a:r>
            <a:r>
              <a:rPr lang="en-GB" sz="3600" dirty="0" smtClean="0">
                <a:solidFill>
                  <a:srgbClr val="FF0000"/>
                </a:solidFill>
              </a:rPr>
              <a:t>hoodie</a:t>
            </a:r>
          </a:p>
          <a:p>
            <a:r>
              <a:rPr lang="en-GB" sz="3600" dirty="0" smtClean="0">
                <a:solidFill>
                  <a:srgbClr val="000000"/>
                </a:solidFill>
              </a:rPr>
              <a:t>I have lots of friends, but Kai is my newest </a:t>
            </a:r>
            <a:r>
              <a:rPr lang="en-GB" sz="3600" dirty="0" smtClean="0">
                <a:solidFill>
                  <a:srgbClr val="FF0000"/>
                </a:solidFill>
              </a:rPr>
              <a:t>buddy</a:t>
            </a:r>
          </a:p>
          <a:p>
            <a:endParaRPr lang="en-GB" sz="3600" dirty="0">
              <a:solidFill>
                <a:srgbClr val="000000"/>
              </a:solidFill>
            </a:endParaRPr>
          </a:p>
          <a:p>
            <a:r>
              <a:rPr lang="en-GB" sz="3600" dirty="0" smtClean="0">
                <a:solidFill>
                  <a:srgbClr val="000000"/>
                </a:solidFill>
              </a:rPr>
              <a:t>Last summer I became a big </a:t>
            </a:r>
            <a:r>
              <a:rPr lang="en-GB" sz="3600" dirty="0" smtClean="0">
                <a:solidFill>
                  <a:srgbClr val="00B050"/>
                </a:solidFill>
              </a:rPr>
              <a:t>brother</a:t>
            </a:r>
          </a:p>
          <a:p>
            <a:r>
              <a:rPr lang="en-GB" sz="3600" dirty="0" smtClean="0">
                <a:solidFill>
                  <a:srgbClr val="000000"/>
                </a:solidFill>
              </a:rPr>
              <a:t>4 children have my father and </a:t>
            </a:r>
            <a:r>
              <a:rPr lang="en-GB" sz="3600" dirty="0" smtClean="0">
                <a:solidFill>
                  <a:srgbClr val="00B050"/>
                </a:solidFill>
              </a:rPr>
              <a:t>mother</a:t>
            </a:r>
            <a:r>
              <a:rPr lang="en-GB" sz="3600" dirty="0" smtClean="0">
                <a:solidFill>
                  <a:srgbClr val="000000"/>
                </a:solidFill>
              </a:rPr>
              <a:t>!</a:t>
            </a:r>
          </a:p>
          <a:p>
            <a:endParaRPr lang="en-GB" sz="3600" dirty="0">
              <a:solidFill>
                <a:srgbClr val="000000"/>
              </a:solidFill>
            </a:endParaRPr>
          </a:p>
          <a:p>
            <a:r>
              <a:rPr lang="en-GB" sz="3600" dirty="0" smtClean="0">
                <a:solidFill>
                  <a:srgbClr val="000000"/>
                </a:solidFill>
              </a:rPr>
              <a:t>I like to go outside and play Pokémon </a:t>
            </a:r>
            <a:r>
              <a:rPr lang="en-GB" sz="3600" dirty="0" smtClean="0">
                <a:solidFill>
                  <a:srgbClr val="0070C0"/>
                </a:solidFill>
              </a:rPr>
              <a:t>Go</a:t>
            </a:r>
            <a:r>
              <a:rPr lang="en-GB" sz="3600" dirty="0" smtClean="0">
                <a:solidFill>
                  <a:srgbClr val="000000"/>
                </a:solidFill>
              </a:rPr>
              <a:t>!</a:t>
            </a:r>
          </a:p>
          <a:p>
            <a:r>
              <a:rPr lang="en-GB" sz="3600" dirty="0" smtClean="0">
                <a:solidFill>
                  <a:srgbClr val="000000"/>
                </a:solidFill>
              </a:rPr>
              <a:t>To catch a Pokémon, you can’t be </a:t>
            </a:r>
            <a:r>
              <a:rPr lang="en-GB" sz="3600" dirty="0" smtClean="0">
                <a:solidFill>
                  <a:srgbClr val="0070C0"/>
                </a:solidFill>
              </a:rPr>
              <a:t>slow</a:t>
            </a:r>
            <a:r>
              <a:rPr lang="en-GB" sz="3600" dirty="0" smtClean="0">
                <a:solidFill>
                  <a:srgbClr val="000000"/>
                </a:solidFill>
              </a:rPr>
              <a:t>!</a:t>
            </a:r>
          </a:p>
          <a:p>
            <a:r>
              <a:rPr lang="en-GB" sz="3600" dirty="0" smtClean="0">
                <a:solidFill>
                  <a:srgbClr val="000000"/>
                </a:solidFill>
              </a:rPr>
              <a:t> </a:t>
            </a:r>
            <a:endParaRPr lang="en-GB" sz="3600" dirty="0">
              <a:solidFill>
                <a:srgbClr val="000000"/>
              </a:solidFill>
            </a:endParaRPr>
          </a:p>
        </p:txBody>
      </p:sp>
      <p:pic>
        <p:nvPicPr>
          <p:cNvPr id="3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7079" y="2402723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9466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4974" t="12947" r="39927" b="29018"/>
          <a:stretch/>
        </p:blipFill>
        <p:spPr>
          <a:xfrm>
            <a:off x="4362993" y="1867986"/>
            <a:ext cx="3735979" cy="4856773"/>
          </a:xfrm>
          <a:prstGeom prst="rect">
            <a:avLst/>
          </a:prstGeom>
        </p:spPr>
      </p:pic>
      <p:pic>
        <p:nvPicPr>
          <p:cNvPr id="5122" name="Picture 2" descr="Pokémon -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752" y="129126"/>
            <a:ext cx="7760516" cy="2858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497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95533" y="1809933"/>
            <a:ext cx="979278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</a:rPr>
              <a:t>My clothes are cool and I have a good </a:t>
            </a:r>
            <a:r>
              <a:rPr lang="en-GB" sz="3600" dirty="0">
                <a:solidFill>
                  <a:srgbClr val="FF0000"/>
                </a:solidFill>
              </a:rPr>
              <a:t>style</a:t>
            </a:r>
          </a:p>
          <a:p>
            <a:r>
              <a:rPr lang="en-GB" sz="3600" dirty="0">
                <a:solidFill>
                  <a:srgbClr val="000000"/>
                </a:solidFill>
              </a:rPr>
              <a:t>I’m a </a:t>
            </a:r>
            <a:r>
              <a:rPr lang="en-GB" sz="3600" dirty="0" smtClean="0">
                <a:solidFill>
                  <a:srgbClr val="000000"/>
                </a:solidFill>
              </a:rPr>
              <a:t>kind, </a:t>
            </a:r>
            <a:r>
              <a:rPr lang="en-GB" sz="3600" dirty="0">
                <a:solidFill>
                  <a:srgbClr val="000000"/>
                </a:solidFill>
              </a:rPr>
              <a:t>gentle boy with a lovely </a:t>
            </a:r>
            <a:r>
              <a:rPr lang="en-GB" sz="3600" dirty="0" smtClean="0">
                <a:solidFill>
                  <a:srgbClr val="FF0000"/>
                </a:solidFill>
              </a:rPr>
              <a:t>smile</a:t>
            </a:r>
          </a:p>
          <a:p>
            <a:endParaRPr lang="en-GB" sz="3600" dirty="0">
              <a:solidFill>
                <a:srgbClr val="000000"/>
              </a:solidFill>
            </a:endParaRPr>
          </a:p>
          <a:p>
            <a:r>
              <a:rPr lang="en-GB" sz="3600" dirty="0" smtClean="0">
                <a:solidFill>
                  <a:srgbClr val="000000"/>
                </a:solidFill>
              </a:rPr>
              <a:t>I’m good at football, like </a:t>
            </a:r>
            <a:r>
              <a:rPr lang="en-GB" sz="3600" dirty="0" smtClean="0">
                <a:solidFill>
                  <a:srgbClr val="0070C0"/>
                </a:solidFill>
              </a:rPr>
              <a:t>Ronaldinho</a:t>
            </a:r>
          </a:p>
          <a:p>
            <a:r>
              <a:rPr lang="en-GB" sz="3600" dirty="0" smtClean="0">
                <a:solidFill>
                  <a:srgbClr val="000000"/>
                </a:solidFill>
              </a:rPr>
              <a:t>When I play, Mr Brown shouts ‘Go </a:t>
            </a:r>
            <a:r>
              <a:rPr lang="en-GB" sz="3600" dirty="0" smtClean="0">
                <a:solidFill>
                  <a:srgbClr val="0070C0"/>
                </a:solidFill>
              </a:rPr>
              <a:t>Iestyno</a:t>
            </a:r>
            <a:r>
              <a:rPr lang="en-GB" sz="3600" dirty="0" smtClean="0">
                <a:solidFill>
                  <a:srgbClr val="000000"/>
                </a:solidFill>
              </a:rPr>
              <a:t>!’</a:t>
            </a:r>
          </a:p>
          <a:p>
            <a:endParaRPr lang="en-GB" sz="3600" dirty="0" smtClean="0">
              <a:solidFill>
                <a:srgbClr val="000000"/>
              </a:solidFill>
            </a:endParaRPr>
          </a:p>
        </p:txBody>
      </p:sp>
      <p:pic>
        <p:nvPicPr>
          <p:cNvPr id="6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7078" y="231609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28024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7433" t="13839" r="44321" b="47372"/>
          <a:stretch/>
        </p:blipFill>
        <p:spPr>
          <a:xfrm>
            <a:off x="2730139" y="343740"/>
            <a:ext cx="2351312" cy="6218010"/>
          </a:xfrm>
          <a:prstGeom prst="rect">
            <a:avLst/>
          </a:prstGeom>
        </p:spPr>
      </p:pic>
      <p:pic>
        <p:nvPicPr>
          <p:cNvPr id="8194" name="Picture 2" descr="Results for imagine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409" y="695891"/>
            <a:ext cx="5513705" cy="5513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3334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250</Words>
  <Application>Microsoft Office PowerPoint</Application>
  <PresentationFormat>Widescreen</PresentationFormat>
  <Paragraphs>55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ICT Service, City &amp; County of Swansea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BROWN</dc:creator>
  <cp:lastModifiedBy>BEN BROWN</cp:lastModifiedBy>
  <cp:revision>106</cp:revision>
  <dcterms:created xsi:type="dcterms:W3CDTF">2021-01-21T17:15:37Z</dcterms:created>
  <dcterms:modified xsi:type="dcterms:W3CDTF">2021-01-22T10:51:11Z</dcterms:modified>
</cp:coreProperties>
</file>