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78" r:id="rId3"/>
    <p:sldId id="279" r:id="rId4"/>
    <p:sldId id="280" r:id="rId5"/>
    <p:sldId id="281" r:id="rId6"/>
    <p:sldId id="283" r:id="rId7"/>
    <p:sldId id="284" r:id="rId8"/>
    <p:sldId id="285" r:id="rId9"/>
    <p:sldId id="286" r:id="rId10"/>
    <p:sldId id="256" r:id="rId11"/>
    <p:sldId id="257" r:id="rId12"/>
    <p:sldId id="258" r:id="rId13"/>
    <p:sldId id="259" r:id="rId14"/>
    <p:sldId id="260" r:id="rId15"/>
    <p:sldId id="261" r:id="rId16"/>
    <p:sldId id="262" r:id="rId17"/>
    <p:sldId id="263" r:id="rId18"/>
    <p:sldId id="264" r:id="rId19"/>
    <p:sldId id="265" r:id="rId20"/>
    <p:sldId id="266" r:id="rId21"/>
    <p:sldId id="267" r:id="rId22"/>
    <p:sldId id="268" r:id="rId23"/>
    <p:sldId id="269" r:id="rId24"/>
    <p:sldId id="270" r:id="rId25"/>
    <p:sldId id="271" r:id="rId26"/>
    <p:sldId id="272" r:id="rId27"/>
    <p:sldId id="273" r:id="rId28"/>
    <p:sldId id="274" r:id="rId29"/>
    <p:sldId id="275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EN BROWN" initials="BB" lastIdx="1" clrIdx="0">
    <p:extLst>
      <p:ext uri="{19B8F6BF-5375-455C-9EA6-DF929625EA0E}">
        <p15:presenceInfo xmlns:p15="http://schemas.microsoft.com/office/powerpoint/2012/main" userId="BEN BROW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62" autoAdjust="0"/>
    <p:restoredTop sz="94660"/>
  </p:normalViewPr>
  <p:slideViewPr>
    <p:cSldViewPr snapToGrid="0">
      <p:cViewPr varScale="1">
        <p:scale>
          <a:sx n="73" d="100"/>
          <a:sy n="73" d="100"/>
        </p:scale>
        <p:origin x="4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66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4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310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950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795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636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665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4989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168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984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3D666-C48B-45BB-A050-292D78D38723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994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D3D666-C48B-45BB-A050-292D78D38723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465B4B-5B73-496F-B4BA-F59A677FEF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681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9.pn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The Detective Dog: Amazon.co.uk: Donaldson, Julia, Ogilvie, Sara: Boo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769" y="225335"/>
            <a:ext cx="7316380" cy="6331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Rhyming Words Quiz - Quizizz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6" t="13029" r="2740" b="64343"/>
          <a:stretch/>
        </p:blipFill>
        <p:spPr bwMode="auto">
          <a:xfrm>
            <a:off x="8085908" y="1802222"/>
            <a:ext cx="3814355" cy="924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evon quiz for kids - Devon with Kid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1320" y="2814592"/>
            <a:ext cx="2857500" cy="212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4505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previe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0" b="4879"/>
          <a:stretch/>
        </p:blipFill>
        <p:spPr bwMode="auto">
          <a:xfrm>
            <a:off x="169817" y="0"/>
            <a:ext cx="10714406" cy="675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8072845" y="6424429"/>
            <a:ext cx="431074" cy="3265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8" descr="File:NYCS-bull-trans-1.svg - Wikimedia Common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4853" y="5868783"/>
            <a:ext cx="989217" cy="989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00154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previe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49" r="8376" b="42725"/>
          <a:stretch/>
        </p:blipFill>
        <p:spPr bwMode="auto">
          <a:xfrm>
            <a:off x="-1" y="0"/>
            <a:ext cx="12203525" cy="6714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7380513" y="4269683"/>
            <a:ext cx="692333" cy="4329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10" descr="File:NYCS-bull-trans-2.svg - Wikimedia Common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7164" y="4034898"/>
            <a:ext cx="902516" cy="902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416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 previe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" t="3854" r="9074" b="33946"/>
          <a:stretch/>
        </p:blipFill>
        <p:spPr bwMode="auto">
          <a:xfrm>
            <a:off x="0" y="156755"/>
            <a:ext cx="12171463" cy="6518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6085730" y="2155370"/>
            <a:ext cx="654703" cy="3396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2" descr="File:NYCS-bull-trans-3.svg - Wikimedia Common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6406" y="1619792"/>
            <a:ext cx="1071155" cy="1071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30300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Image previe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30" t="2833" b="21988"/>
          <a:stretch/>
        </p:blipFill>
        <p:spPr bwMode="auto">
          <a:xfrm>
            <a:off x="-1" y="-1"/>
            <a:ext cx="10646229" cy="6870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4140925" y="1436914"/>
            <a:ext cx="600891" cy="3265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6" descr="File:NYCS-bull-trans-4-red.svg - Wikimedia Common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4975" y="1071153"/>
            <a:ext cx="1058094" cy="1058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46571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Image previe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91" r="5097"/>
          <a:stretch/>
        </p:blipFill>
        <p:spPr bwMode="auto">
          <a:xfrm rot="16200000">
            <a:off x="3077957" y="-3077957"/>
            <a:ext cx="6036086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4794069" y="1097279"/>
            <a:ext cx="522514" cy="3526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8" descr="5 Kanal (Ukraine) - Wikipedi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0423" y="838198"/>
            <a:ext cx="870857" cy="870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5929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Questions and Answers - Magnifying Glass on Words - CCI Consult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01" y="108404"/>
            <a:ext cx="4312405" cy="3366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mage preview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91" t="50400" r="17826" b="4879"/>
          <a:stretch/>
        </p:blipFill>
        <p:spPr bwMode="auto">
          <a:xfrm>
            <a:off x="5120640" y="248194"/>
            <a:ext cx="6008914" cy="3593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 preview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49" t="-1" r="8376" b="57118"/>
          <a:stretch/>
        </p:blipFill>
        <p:spPr bwMode="auto">
          <a:xfrm>
            <a:off x="4754879" y="4083196"/>
            <a:ext cx="6735999" cy="2774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File:NYCS-bull-trans-1.svg - Wikimedia Common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0640" y="2852668"/>
            <a:ext cx="989217" cy="989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File:NYCS-bull-trans-2.svg - Wikimedia Common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4879" y="4596062"/>
            <a:ext cx="902516" cy="902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Floor Marking Privacy – Queue Line – Tarifold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00" b="45829"/>
          <a:stretch/>
        </p:blipFill>
        <p:spPr bwMode="auto">
          <a:xfrm>
            <a:off x="10202091" y="3474719"/>
            <a:ext cx="591005" cy="118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Floor Marking Privacy – Queue Line – Tarifold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00" b="45829"/>
          <a:stretch/>
        </p:blipFill>
        <p:spPr bwMode="auto">
          <a:xfrm>
            <a:off x="10202090" y="3834041"/>
            <a:ext cx="591005" cy="118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Floor Marking Privacy – Queue Line – Tarifold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00" b="45829"/>
          <a:stretch/>
        </p:blipFill>
        <p:spPr bwMode="auto">
          <a:xfrm>
            <a:off x="8760822" y="6677763"/>
            <a:ext cx="591005" cy="118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Floor Marking Privacy – Queue Line – Tarifold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00" b="45829"/>
          <a:stretch/>
        </p:blipFill>
        <p:spPr bwMode="auto">
          <a:xfrm>
            <a:off x="8760822" y="6377447"/>
            <a:ext cx="591005" cy="118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614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previe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8" t="11956" r="20270" b="73086"/>
          <a:stretch/>
        </p:blipFill>
        <p:spPr bwMode="auto">
          <a:xfrm>
            <a:off x="431075" y="39188"/>
            <a:ext cx="10607039" cy="1567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 preview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30" t="2833" b="77013"/>
          <a:stretch/>
        </p:blipFill>
        <p:spPr bwMode="auto">
          <a:xfrm>
            <a:off x="431075" y="1737361"/>
            <a:ext cx="10646229" cy="184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Image preview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617" t="4304" r="5098"/>
          <a:stretch/>
        </p:blipFill>
        <p:spPr bwMode="auto">
          <a:xfrm rot="16200000">
            <a:off x="5389517" y="-1379218"/>
            <a:ext cx="1489166" cy="11667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File:NYCS-bull-trans-3.svg - Wikimedia Common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6616" y="0"/>
            <a:ext cx="1071155" cy="1071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File:NYCS-bull-trans-4-red.svg - Wikimedia Common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100" y="2129245"/>
            <a:ext cx="1058094" cy="1058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Picture 8" descr="5 Kanal (Ukraine) - Wikipedi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1714" y="3947158"/>
            <a:ext cx="825141" cy="825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2" descr="Floor Marking Privacy – Queue Line – Tarifold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00" b="45829"/>
          <a:stretch/>
        </p:blipFill>
        <p:spPr bwMode="auto">
          <a:xfrm>
            <a:off x="4496890" y="5081009"/>
            <a:ext cx="591005" cy="118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2" descr="Floor Marking Privacy – Queue Line – Tarifold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00" b="45829"/>
          <a:stretch/>
        </p:blipFill>
        <p:spPr bwMode="auto">
          <a:xfrm>
            <a:off x="4496890" y="4713293"/>
            <a:ext cx="591005" cy="118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2" descr="Floor Marking Privacy – Queue Line – Tarifold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00" b="45829"/>
          <a:stretch/>
        </p:blipFill>
        <p:spPr bwMode="auto">
          <a:xfrm>
            <a:off x="4582340" y="3466989"/>
            <a:ext cx="591005" cy="118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2" descr="Floor Marking Privacy – Queue Line – Tarifold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00" b="45829"/>
          <a:stretch/>
        </p:blipFill>
        <p:spPr bwMode="auto">
          <a:xfrm>
            <a:off x="4582339" y="3128333"/>
            <a:ext cx="591005" cy="118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2" descr="Floor Marking Privacy – Queue Line – Tarifold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00" b="45829"/>
          <a:stretch/>
        </p:blipFill>
        <p:spPr bwMode="auto">
          <a:xfrm>
            <a:off x="6522809" y="1527908"/>
            <a:ext cx="591005" cy="118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2" descr="Floor Marking Privacy – Queue Line – Tarifold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00" b="45829"/>
          <a:stretch/>
        </p:blipFill>
        <p:spPr bwMode="auto">
          <a:xfrm>
            <a:off x="6522808" y="1137002"/>
            <a:ext cx="591005" cy="118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61424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382" y="600891"/>
            <a:ext cx="7662384" cy="5419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02743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3556" y="1752323"/>
            <a:ext cx="11589951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>
                <a:solidFill>
                  <a:srgbClr val="000000"/>
                </a:solidFill>
              </a:rPr>
              <a:t>Everyday me and my </a:t>
            </a:r>
            <a:r>
              <a:rPr lang="en-GB" sz="3600" dirty="0">
                <a:solidFill>
                  <a:srgbClr val="000000"/>
                </a:solidFill>
              </a:rPr>
              <a:t>mum </a:t>
            </a:r>
            <a:r>
              <a:rPr lang="en-GB" sz="3600" dirty="0" smtClean="0">
                <a:solidFill>
                  <a:srgbClr val="000000"/>
                </a:solidFill>
              </a:rPr>
              <a:t>walk </a:t>
            </a:r>
            <a:r>
              <a:rPr lang="en-GB" sz="3600" dirty="0">
                <a:solidFill>
                  <a:srgbClr val="000000"/>
                </a:solidFill>
              </a:rPr>
              <a:t>to </a:t>
            </a:r>
            <a:r>
              <a:rPr lang="en-GB" sz="3600" dirty="0">
                <a:solidFill>
                  <a:srgbClr val="FF0000"/>
                </a:solidFill>
              </a:rPr>
              <a:t>school</a:t>
            </a:r>
          </a:p>
          <a:p>
            <a:r>
              <a:rPr lang="en-GB" sz="3600" dirty="0" smtClean="0">
                <a:solidFill>
                  <a:srgbClr val="000000"/>
                </a:solidFill>
              </a:rPr>
              <a:t>My friends think I’m funny</a:t>
            </a:r>
            <a:r>
              <a:rPr lang="en-GB" sz="3600" dirty="0">
                <a:solidFill>
                  <a:srgbClr val="000000"/>
                </a:solidFill>
              </a:rPr>
              <a:t>, smart and </a:t>
            </a:r>
            <a:r>
              <a:rPr lang="en-GB" sz="3600" dirty="0">
                <a:solidFill>
                  <a:srgbClr val="FF0000"/>
                </a:solidFill>
              </a:rPr>
              <a:t>cool</a:t>
            </a:r>
            <a:r>
              <a:rPr lang="en-GB" sz="3600" dirty="0" smtClean="0">
                <a:solidFill>
                  <a:srgbClr val="000000"/>
                </a:solidFill>
              </a:rPr>
              <a:t>!</a:t>
            </a:r>
          </a:p>
          <a:p>
            <a:endParaRPr lang="en-GB" sz="3600" dirty="0">
              <a:solidFill>
                <a:srgbClr val="000000"/>
              </a:solidFill>
            </a:endParaRPr>
          </a:p>
          <a:p>
            <a:r>
              <a:rPr lang="en-GB" sz="3600" dirty="0" smtClean="0">
                <a:solidFill>
                  <a:srgbClr val="000000"/>
                </a:solidFill>
              </a:rPr>
              <a:t>Wolves are my favourite animal and I love how they </a:t>
            </a:r>
            <a:r>
              <a:rPr lang="en-GB" sz="3600" dirty="0" smtClean="0">
                <a:solidFill>
                  <a:srgbClr val="00B050"/>
                </a:solidFill>
              </a:rPr>
              <a:t>howl</a:t>
            </a:r>
          </a:p>
          <a:p>
            <a:r>
              <a:rPr lang="en-GB" sz="3600" dirty="0" smtClean="0">
                <a:solidFill>
                  <a:srgbClr val="000000"/>
                </a:solidFill>
              </a:rPr>
              <a:t>I pretend to be one, just watch me </a:t>
            </a:r>
            <a:r>
              <a:rPr lang="en-GB" sz="3600" dirty="0" smtClean="0">
                <a:solidFill>
                  <a:srgbClr val="00B050"/>
                </a:solidFill>
              </a:rPr>
              <a:t>prowl!</a:t>
            </a:r>
          </a:p>
          <a:p>
            <a:endParaRPr lang="en-GB" sz="3600" dirty="0">
              <a:solidFill>
                <a:srgbClr val="00B050"/>
              </a:solidFill>
            </a:endParaRPr>
          </a:p>
          <a:p>
            <a:r>
              <a:rPr lang="en-GB" sz="3600" dirty="0"/>
              <a:t>Who am I?</a:t>
            </a:r>
          </a:p>
          <a:p>
            <a:endParaRPr lang="en-GB" sz="3600" dirty="0" smtClean="0">
              <a:solidFill>
                <a:srgbClr val="00B050"/>
              </a:solidFill>
            </a:endParaRPr>
          </a:p>
        </p:txBody>
      </p:sp>
      <p:pic>
        <p:nvPicPr>
          <p:cNvPr id="4098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2313" y="270465"/>
            <a:ext cx="2807356" cy="198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6949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n on Tattoo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06" b="9208"/>
          <a:stretch/>
        </p:blipFill>
        <p:spPr bwMode="auto">
          <a:xfrm>
            <a:off x="457200" y="332557"/>
            <a:ext cx="5417820" cy="6059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4773" t="15447" r="36514" b="24814"/>
          <a:stretch/>
        </p:blipFill>
        <p:spPr>
          <a:xfrm>
            <a:off x="6035040" y="332557"/>
            <a:ext cx="5172892" cy="6050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946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0" y="2136339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000000"/>
                </a:solidFill>
              </a:rPr>
              <a:t/>
            </a:r>
            <a:br>
              <a:rPr lang="en-GB" dirty="0">
                <a:solidFill>
                  <a:srgbClr val="000000"/>
                </a:solidFill>
              </a:rPr>
            </a:br>
            <a:r>
              <a:rPr lang="en-GB" dirty="0">
                <a:solidFill>
                  <a:srgbClr val="000000"/>
                </a:solidFill>
              </a:rPr>
              <a:t/>
            </a:r>
            <a:br>
              <a:rPr lang="en-GB" dirty="0">
                <a:solidFill>
                  <a:srgbClr val="000000"/>
                </a:solidFill>
              </a:rPr>
            </a:br>
            <a:r>
              <a:rPr lang="en-GB" dirty="0">
                <a:solidFill>
                  <a:srgbClr val="000000"/>
                </a:solidFill>
              </a:rPr>
              <a:t/>
            </a:r>
            <a:br>
              <a:rPr lang="en-GB" dirty="0">
                <a:solidFill>
                  <a:srgbClr val="000000"/>
                </a:solidFill>
              </a:rPr>
            </a:b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94954" y="1408744"/>
            <a:ext cx="10202091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/>
              <a:t>I am fast, strong and </a:t>
            </a:r>
            <a:r>
              <a:rPr lang="en-GB" sz="4000" dirty="0" smtClean="0">
                <a:solidFill>
                  <a:srgbClr val="00B050"/>
                </a:solidFill>
              </a:rPr>
              <a:t>quick</a:t>
            </a:r>
          </a:p>
          <a:p>
            <a:r>
              <a:rPr lang="en-GB" sz="4000" dirty="0" smtClean="0"/>
              <a:t>With the ball I score, pass and </a:t>
            </a:r>
            <a:r>
              <a:rPr lang="en-GB" sz="4000" dirty="0" smtClean="0">
                <a:solidFill>
                  <a:srgbClr val="00B050"/>
                </a:solidFill>
              </a:rPr>
              <a:t>flick</a:t>
            </a:r>
            <a:r>
              <a:rPr lang="en-GB" sz="4000" dirty="0" smtClean="0"/>
              <a:t>!</a:t>
            </a:r>
          </a:p>
          <a:p>
            <a:endParaRPr lang="en-GB" sz="4000" dirty="0" smtClean="0"/>
          </a:p>
          <a:p>
            <a:r>
              <a:rPr lang="en-GB" sz="4000" dirty="0" smtClean="0"/>
              <a:t>I can kick, throw and </a:t>
            </a:r>
            <a:r>
              <a:rPr lang="en-GB" sz="4000" dirty="0" smtClean="0">
                <a:solidFill>
                  <a:srgbClr val="FF0000"/>
                </a:solidFill>
              </a:rPr>
              <a:t>catch</a:t>
            </a:r>
          </a:p>
          <a:p>
            <a:r>
              <a:rPr lang="en-GB" sz="4000" dirty="0" smtClean="0"/>
              <a:t>Pick me, and you’ll win the </a:t>
            </a:r>
            <a:r>
              <a:rPr lang="en-GB" sz="4000" dirty="0" smtClean="0">
                <a:solidFill>
                  <a:srgbClr val="FF0000"/>
                </a:solidFill>
              </a:rPr>
              <a:t>match</a:t>
            </a:r>
            <a:r>
              <a:rPr lang="en-GB" sz="4000" dirty="0" smtClean="0"/>
              <a:t>!</a:t>
            </a:r>
          </a:p>
          <a:p>
            <a:endParaRPr lang="en-GB" sz="4000" dirty="0"/>
          </a:p>
          <a:p>
            <a:r>
              <a:rPr lang="en-GB" sz="4000" dirty="0"/>
              <a:t>Who am I?</a:t>
            </a:r>
          </a:p>
          <a:p>
            <a:endParaRPr lang="en-GB" sz="4000" dirty="0"/>
          </a:p>
        </p:txBody>
      </p:sp>
      <p:pic>
        <p:nvPicPr>
          <p:cNvPr id="4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644" y="130629"/>
            <a:ext cx="2807356" cy="198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82686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6078" t="25268" r="39726" b="22768"/>
          <a:stretch/>
        </p:blipFill>
        <p:spPr>
          <a:xfrm>
            <a:off x="5298908" y="225463"/>
            <a:ext cx="5176351" cy="625028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55482" b="48973"/>
          <a:stretch/>
        </p:blipFill>
        <p:spPr>
          <a:xfrm>
            <a:off x="1323390" y="254585"/>
            <a:ext cx="3854495" cy="6221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49828" y="1350053"/>
            <a:ext cx="913964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solidFill>
                  <a:srgbClr val="000000"/>
                </a:solidFill>
              </a:rPr>
              <a:t>On the yard I love to play </a:t>
            </a:r>
            <a:r>
              <a:rPr lang="en-GB" sz="4000" dirty="0" smtClean="0">
                <a:solidFill>
                  <a:srgbClr val="00B050"/>
                </a:solidFill>
              </a:rPr>
              <a:t>chase</a:t>
            </a:r>
          </a:p>
          <a:p>
            <a:r>
              <a:rPr lang="en-GB" sz="4000" dirty="0" smtClean="0">
                <a:solidFill>
                  <a:srgbClr val="000000"/>
                </a:solidFill>
              </a:rPr>
              <a:t>I’m fun and happy, with a cheeky </a:t>
            </a:r>
            <a:r>
              <a:rPr lang="en-GB" sz="4000" dirty="0" smtClean="0">
                <a:solidFill>
                  <a:srgbClr val="00B050"/>
                </a:solidFill>
              </a:rPr>
              <a:t>face</a:t>
            </a:r>
            <a:r>
              <a:rPr lang="en-GB" sz="4000" dirty="0" smtClean="0">
                <a:solidFill>
                  <a:srgbClr val="000000"/>
                </a:solidFill>
              </a:rPr>
              <a:t>!</a:t>
            </a:r>
            <a:r>
              <a:rPr lang="en-GB" sz="4000" dirty="0">
                <a:solidFill>
                  <a:srgbClr val="000000"/>
                </a:solidFill>
              </a:rPr>
              <a:t/>
            </a:r>
            <a:br>
              <a:rPr lang="en-GB" sz="4000" dirty="0">
                <a:solidFill>
                  <a:srgbClr val="000000"/>
                </a:solidFill>
              </a:rPr>
            </a:br>
            <a:endParaRPr lang="en-GB" sz="4000" dirty="0" smtClean="0">
              <a:solidFill>
                <a:srgbClr val="000000"/>
              </a:solidFill>
            </a:endParaRPr>
          </a:p>
          <a:p>
            <a:r>
              <a:rPr lang="en-GB" sz="4000" dirty="0" smtClean="0">
                <a:solidFill>
                  <a:srgbClr val="000000"/>
                </a:solidFill>
              </a:rPr>
              <a:t>I like Arthur who was a great </a:t>
            </a:r>
            <a:r>
              <a:rPr lang="en-GB" sz="4000" dirty="0" smtClean="0">
                <a:solidFill>
                  <a:srgbClr val="FF0000"/>
                </a:solidFill>
              </a:rPr>
              <a:t>king</a:t>
            </a:r>
          </a:p>
          <a:p>
            <a:r>
              <a:rPr lang="en-GB" sz="4000" dirty="0" smtClean="0">
                <a:solidFill>
                  <a:srgbClr val="000000"/>
                </a:solidFill>
              </a:rPr>
              <a:t>On his finger he wore a gold </a:t>
            </a:r>
            <a:r>
              <a:rPr lang="en-GB" sz="4000" dirty="0" smtClean="0">
                <a:solidFill>
                  <a:srgbClr val="FF0000"/>
                </a:solidFill>
              </a:rPr>
              <a:t>ring</a:t>
            </a:r>
          </a:p>
          <a:p>
            <a:endParaRPr lang="en-GB" sz="4000" dirty="0">
              <a:solidFill>
                <a:srgbClr val="FF0000"/>
              </a:solidFill>
            </a:endParaRPr>
          </a:p>
          <a:p>
            <a:r>
              <a:rPr lang="en-GB" sz="4000" dirty="0" smtClean="0"/>
              <a:t>Who am I?</a:t>
            </a:r>
            <a:endParaRPr lang="en-GB" sz="4000" dirty="0"/>
          </a:p>
        </p:txBody>
      </p:sp>
      <p:pic>
        <p:nvPicPr>
          <p:cNvPr id="3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1790" y="130629"/>
            <a:ext cx="2290209" cy="1619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31358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8519" t="15441" r="33705" b="19302"/>
          <a:stretch/>
        </p:blipFill>
        <p:spPr>
          <a:xfrm>
            <a:off x="6763872" y="101784"/>
            <a:ext cx="3200398" cy="6605473"/>
          </a:xfrm>
          <a:prstGeom prst="rect">
            <a:avLst/>
          </a:prstGeom>
        </p:spPr>
      </p:pic>
      <p:pic>
        <p:nvPicPr>
          <p:cNvPr id="2050" name="Picture 2" descr="Pen and Sword Books: King Arthur - Hardbac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1871" y="140260"/>
            <a:ext cx="4407087" cy="6566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1907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9383" y="1415369"/>
            <a:ext cx="1000179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solidFill>
                  <a:srgbClr val="000000"/>
                </a:solidFill>
              </a:rPr>
              <a:t>With my gloves, the ball I </a:t>
            </a:r>
            <a:r>
              <a:rPr lang="en-GB" sz="4000" dirty="0" smtClean="0">
                <a:solidFill>
                  <a:srgbClr val="00B050"/>
                </a:solidFill>
              </a:rPr>
              <a:t>save</a:t>
            </a:r>
          </a:p>
          <a:p>
            <a:r>
              <a:rPr lang="en-GB" sz="4000" dirty="0" smtClean="0">
                <a:solidFill>
                  <a:srgbClr val="000000"/>
                </a:solidFill>
              </a:rPr>
              <a:t>I jump and dive, I am very </a:t>
            </a:r>
            <a:r>
              <a:rPr lang="en-GB" sz="4000" dirty="0" smtClean="0">
                <a:solidFill>
                  <a:srgbClr val="00B050"/>
                </a:solidFill>
              </a:rPr>
              <a:t>brave</a:t>
            </a:r>
          </a:p>
          <a:p>
            <a:r>
              <a:rPr lang="en-GB" sz="4000" dirty="0">
                <a:solidFill>
                  <a:srgbClr val="000000"/>
                </a:solidFill>
              </a:rPr>
              <a:t/>
            </a:r>
            <a:br>
              <a:rPr lang="en-GB" sz="4000" dirty="0">
                <a:solidFill>
                  <a:srgbClr val="000000"/>
                </a:solidFill>
              </a:rPr>
            </a:br>
            <a:r>
              <a:rPr lang="en-GB" sz="4000" dirty="0" smtClean="0">
                <a:solidFill>
                  <a:srgbClr val="000000"/>
                </a:solidFill>
              </a:rPr>
              <a:t>My </a:t>
            </a:r>
            <a:r>
              <a:rPr lang="en-GB" sz="4000" dirty="0" smtClean="0">
                <a:solidFill>
                  <a:srgbClr val="000000"/>
                </a:solidFill>
              </a:rPr>
              <a:t>round glasses </a:t>
            </a:r>
            <a:r>
              <a:rPr lang="en-GB" sz="4000" dirty="0" smtClean="0">
                <a:solidFill>
                  <a:srgbClr val="000000"/>
                </a:solidFill>
              </a:rPr>
              <a:t>are super </a:t>
            </a:r>
            <a:r>
              <a:rPr lang="en-GB" sz="4000" dirty="0" smtClean="0">
                <a:solidFill>
                  <a:srgbClr val="FF0000"/>
                </a:solidFill>
              </a:rPr>
              <a:t>cool</a:t>
            </a:r>
          </a:p>
          <a:p>
            <a:r>
              <a:rPr lang="en-GB" sz="4000" dirty="0" smtClean="0">
                <a:solidFill>
                  <a:srgbClr val="000000"/>
                </a:solidFill>
              </a:rPr>
              <a:t>They help me to do really well in </a:t>
            </a:r>
            <a:r>
              <a:rPr lang="en-GB" sz="4000" dirty="0" smtClean="0">
                <a:solidFill>
                  <a:srgbClr val="FF0000"/>
                </a:solidFill>
              </a:rPr>
              <a:t>school</a:t>
            </a:r>
          </a:p>
          <a:p>
            <a:endParaRPr lang="en-GB" sz="4000" dirty="0">
              <a:solidFill>
                <a:srgbClr val="FF0000"/>
              </a:solidFill>
            </a:endParaRPr>
          </a:p>
          <a:p>
            <a:r>
              <a:rPr lang="en-GB" sz="4000" dirty="0"/>
              <a:t>Who am I</a:t>
            </a:r>
            <a:r>
              <a:rPr lang="en-GB" sz="4000" dirty="0" smtClean="0"/>
              <a:t>?</a:t>
            </a:r>
            <a:endParaRPr lang="en-GB" sz="4000" dirty="0"/>
          </a:p>
        </p:txBody>
      </p:sp>
      <p:pic>
        <p:nvPicPr>
          <p:cNvPr id="3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644" y="130629"/>
            <a:ext cx="2807356" cy="198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0478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4472" t="26518" r="51974" b="33125"/>
          <a:stretch/>
        </p:blipFill>
        <p:spPr>
          <a:xfrm>
            <a:off x="8242663" y="418011"/>
            <a:ext cx="3500846" cy="5860670"/>
          </a:xfrm>
          <a:prstGeom prst="rect">
            <a:avLst/>
          </a:prstGeom>
        </p:spPr>
      </p:pic>
      <p:pic>
        <p:nvPicPr>
          <p:cNvPr id="4" name="Picture 2" descr="Ten-man Linfield lose to Legia Warsaw in Champions League qualifier |  Belfast News Letter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767" b="32843"/>
          <a:stretch/>
        </p:blipFill>
        <p:spPr bwMode="auto">
          <a:xfrm>
            <a:off x="338455" y="833746"/>
            <a:ext cx="7642294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61957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644" y="130629"/>
            <a:ext cx="2807356" cy="198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74320" y="1567545"/>
            <a:ext cx="1063316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/>
              <a:t>I am a boy with short brown </a:t>
            </a:r>
            <a:r>
              <a:rPr lang="en-GB" sz="3600" dirty="0" smtClean="0">
                <a:solidFill>
                  <a:srgbClr val="00B050"/>
                </a:solidFill>
              </a:rPr>
              <a:t>hair</a:t>
            </a:r>
          </a:p>
          <a:p>
            <a:r>
              <a:rPr lang="en-GB" sz="3600" dirty="0" smtClean="0"/>
              <a:t>I am kind and gentle and I always </a:t>
            </a:r>
            <a:r>
              <a:rPr lang="en-GB" sz="3600" dirty="0" smtClean="0">
                <a:solidFill>
                  <a:srgbClr val="00B050"/>
                </a:solidFill>
              </a:rPr>
              <a:t>care</a:t>
            </a:r>
          </a:p>
          <a:p>
            <a:endParaRPr lang="en-GB" sz="3600" dirty="0"/>
          </a:p>
          <a:p>
            <a:r>
              <a:rPr lang="en-GB" sz="3600" dirty="0" smtClean="0"/>
              <a:t>I love sea animals, from whales, squid and </a:t>
            </a:r>
            <a:r>
              <a:rPr lang="en-GB" sz="3600" dirty="0" smtClean="0">
                <a:solidFill>
                  <a:srgbClr val="FF0000"/>
                </a:solidFill>
              </a:rPr>
              <a:t>fish</a:t>
            </a:r>
          </a:p>
          <a:p>
            <a:r>
              <a:rPr lang="en-GB" sz="3600" dirty="0" smtClean="0"/>
              <a:t>But to become a shark is what I really </a:t>
            </a:r>
            <a:r>
              <a:rPr lang="en-GB" sz="3600" dirty="0" smtClean="0">
                <a:solidFill>
                  <a:srgbClr val="FF0000"/>
                </a:solidFill>
              </a:rPr>
              <a:t>wish</a:t>
            </a:r>
          </a:p>
          <a:p>
            <a:endParaRPr lang="en-GB" sz="3600" dirty="0">
              <a:solidFill>
                <a:srgbClr val="FF0000"/>
              </a:solidFill>
            </a:endParaRPr>
          </a:p>
          <a:p>
            <a:r>
              <a:rPr lang="en-GB" sz="3600" dirty="0"/>
              <a:t>Who am I</a:t>
            </a:r>
            <a:r>
              <a:rPr lang="en-GB" sz="3600" dirty="0" smtClean="0"/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1016891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3849" t="25625" r="33885" b="34076"/>
          <a:stretch/>
        </p:blipFill>
        <p:spPr>
          <a:xfrm>
            <a:off x="522514" y="631505"/>
            <a:ext cx="2960719" cy="5468847"/>
          </a:xfrm>
          <a:prstGeom prst="rect">
            <a:avLst/>
          </a:prstGeom>
        </p:spPr>
      </p:pic>
      <p:pic>
        <p:nvPicPr>
          <p:cNvPr id="5" name="Picture 2" descr="Australia: Teenage surfer dies in shark attack in New South Wales | World  News | Sky New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930" y="1091294"/>
            <a:ext cx="8087592" cy="4549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36461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9451" y="897881"/>
            <a:ext cx="1063316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/>
              <a:t>I’m a girl who loves </a:t>
            </a:r>
            <a:r>
              <a:rPr lang="en-GB" sz="3600" dirty="0" smtClean="0">
                <a:solidFill>
                  <a:srgbClr val="FF0000"/>
                </a:solidFill>
              </a:rPr>
              <a:t>LOL</a:t>
            </a:r>
          </a:p>
          <a:p>
            <a:r>
              <a:rPr lang="en-GB" sz="3600" dirty="0" smtClean="0"/>
              <a:t>They’re cute, funny and certainly don’t </a:t>
            </a:r>
            <a:r>
              <a:rPr lang="en-GB" sz="3600" dirty="0" smtClean="0">
                <a:solidFill>
                  <a:srgbClr val="FF0000"/>
                </a:solidFill>
              </a:rPr>
              <a:t>smell</a:t>
            </a:r>
            <a:r>
              <a:rPr lang="en-GB" sz="3600" dirty="0" smtClean="0"/>
              <a:t>!</a:t>
            </a:r>
          </a:p>
          <a:p>
            <a:endParaRPr lang="en-GB" sz="3600" dirty="0" smtClean="0"/>
          </a:p>
          <a:p>
            <a:r>
              <a:rPr lang="en-GB" sz="3600" dirty="0" smtClean="0"/>
              <a:t>I am happy, friendly and I love to </a:t>
            </a:r>
            <a:r>
              <a:rPr lang="en-GB" sz="3600" dirty="0" smtClean="0">
                <a:solidFill>
                  <a:schemeClr val="accent5"/>
                </a:solidFill>
              </a:rPr>
              <a:t>chatter</a:t>
            </a:r>
          </a:p>
          <a:p>
            <a:r>
              <a:rPr lang="en-GB" sz="3600" dirty="0" smtClean="0"/>
              <a:t>Me and Miss Lewis love a </a:t>
            </a:r>
            <a:r>
              <a:rPr lang="en-GB" sz="3600" dirty="0" smtClean="0">
                <a:solidFill>
                  <a:schemeClr val="accent5"/>
                </a:solidFill>
              </a:rPr>
              <a:t>natter</a:t>
            </a:r>
            <a:r>
              <a:rPr lang="en-GB" sz="3600" dirty="0" smtClean="0"/>
              <a:t>!</a:t>
            </a:r>
          </a:p>
          <a:p>
            <a:endParaRPr lang="en-GB" sz="3600" dirty="0"/>
          </a:p>
          <a:p>
            <a:r>
              <a:rPr lang="en-GB" sz="3600" dirty="0" smtClean="0"/>
              <a:t>My sister works in the local </a:t>
            </a:r>
            <a:r>
              <a:rPr lang="en-GB" sz="3600" dirty="0" smtClean="0">
                <a:solidFill>
                  <a:srgbClr val="00B050"/>
                </a:solidFill>
              </a:rPr>
              <a:t>shop</a:t>
            </a:r>
          </a:p>
          <a:p>
            <a:r>
              <a:rPr lang="en-GB" sz="3600" dirty="0" smtClean="0"/>
              <a:t>Mr Brown goes there to buy Haribos and </a:t>
            </a:r>
            <a:r>
              <a:rPr lang="en-GB" sz="3600" dirty="0" smtClean="0">
                <a:solidFill>
                  <a:srgbClr val="00B050"/>
                </a:solidFill>
              </a:rPr>
              <a:t>pop</a:t>
            </a:r>
            <a:r>
              <a:rPr lang="en-GB" sz="3600" dirty="0" smtClean="0"/>
              <a:t>!</a:t>
            </a:r>
            <a:endParaRPr lang="en-GB" sz="3600" dirty="0" smtClean="0"/>
          </a:p>
          <a:p>
            <a:endParaRPr lang="en-GB" sz="3600" dirty="0"/>
          </a:p>
          <a:p>
            <a:r>
              <a:rPr lang="en-GB" sz="3600" dirty="0" smtClean="0"/>
              <a:t>Who </a:t>
            </a:r>
            <a:r>
              <a:rPr lang="en-GB" sz="3600" dirty="0"/>
              <a:t>am I?</a:t>
            </a:r>
          </a:p>
        </p:txBody>
      </p:sp>
      <p:pic>
        <p:nvPicPr>
          <p:cNvPr id="3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8255" y="2769326"/>
            <a:ext cx="2807356" cy="198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14652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1923" t="26854" r="57309" b="15685"/>
          <a:stretch/>
        </p:blipFill>
        <p:spPr>
          <a:xfrm>
            <a:off x="7001690" y="574765"/>
            <a:ext cx="3670663" cy="5709922"/>
          </a:xfrm>
          <a:prstGeom prst="rect">
            <a:avLst/>
          </a:prstGeom>
        </p:spPr>
      </p:pic>
      <p:pic>
        <p:nvPicPr>
          <p:cNvPr id="5122" name="Picture 2" descr="party NEW LOL Surprise Dolls 18&quot; Foil Balloon: Amazon.co.uk: Toys &amp; Gam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409" y="574765"/>
            <a:ext cx="5487580" cy="5550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5463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84217" y="1099347"/>
            <a:ext cx="1021515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/>
              <a:t>Mr Tumble, he makes me </a:t>
            </a:r>
            <a:r>
              <a:rPr lang="en-GB" sz="3600" dirty="0">
                <a:solidFill>
                  <a:srgbClr val="00B050"/>
                </a:solidFill>
              </a:rPr>
              <a:t>glad</a:t>
            </a:r>
          </a:p>
          <a:p>
            <a:r>
              <a:rPr lang="en-GB" sz="3600" dirty="0"/>
              <a:t>He picks me up when I feel </a:t>
            </a:r>
            <a:r>
              <a:rPr lang="en-GB" sz="3600" dirty="0" smtClean="0">
                <a:solidFill>
                  <a:srgbClr val="00B050"/>
                </a:solidFill>
              </a:rPr>
              <a:t>sad</a:t>
            </a:r>
          </a:p>
          <a:p>
            <a:endParaRPr lang="en-GB" sz="3600" dirty="0">
              <a:solidFill>
                <a:srgbClr val="00B050"/>
              </a:solidFill>
            </a:endParaRPr>
          </a:p>
          <a:p>
            <a:r>
              <a:rPr lang="en-GB" sz="3600" dirty="0" smtClean="0"/>
              <a:t>I am a boy who loves a </a:t>
            </a:r>
            <a:r>
              <a:rPr lang="en-GB" sz="3600" dirty="0" smtClean="0">
                <a:solidFill>
                  <a:schemeClr val="accent5"/>
                </a:solidFill>
              </a:rPr>
              <a:t>hoop</a:t>
            </a:r>
          </a:p>
          <a:p>
            <a:r>
              <a:rPr lang="en-GB" sz="3600" dirty="0" smtClean="0"/>
              <a:t>It makes me happy, I even </a:t>
            </a:r>
            <a:r>
              <a:rPr lang="en-GB" sz="3600" dirty="0" smtClean="0">
                <a:solidFill>
                  <a:schemeClr val="accent5"/>
                </a:solidFill>
              </a:rPr>
              <a:t>whoop</a:t>
            </a:r>
            <a:r>
              <a:rPr lang="en-GB" sz="3600" dirty="0" smtClean="0"/>
              <a:t>!</a:t>
            </a:r>
          </a:p>
          <a:p>
            <a:endParaRPr lang="en-GB" sz="3600" dirty="0"/>
          </a:p>
          <a:p>
            <a:r>
              <a:rPr lang="en-GB" sz="3600" dirty="0" smtClean="0"/>
              <a:t>Who </a:t>
            </a:r>
            <a:r>
              <a:rPr lang="en-GB" sz="3600" dirty="0"/>
              <a:t>am I?</a:t>
            </a:r>
          </a:p>
          <a:p>
            <a:endParaRPr lang="en-GB" sz="3600" dirty="0">
              <a:solidFill>
                <a:srgbClr val="000000"/>
              </a:solidFill>
            </a:endParaRPr>
          </a:p>
        </p:txBody>
      </p:sp>
      <p:pic>
        <p:nvPicPr>
          <p:cNvPr id="3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4138" y="130629"/>
            <a:ext cx="2197862" cy="1554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98377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3869" t="26807" r="34405" b="18209"/>
          <a:stretch/>
        </p:blipFill>
        <p:spPr>
          <a:xfrm>
            <a:off x="378823" y="301982"/>
            <a:ext cx="6557555" cy="6389709"/>
          </a:xfrm>
          <a:prstGeom prst="rect">
            <a:avLst/>
          </a:prstGeom>
        </p:spPr>
      </p:pic>
      <p:pic>
        <p:nvPicPr>
          <p:cNvPr id="6146" name="Picture 2" descr="Mr Tumble, Andy Day and Drs Chris and Xand in new CBeebies and CBBC shows  being made for lockdown - Manchester Evening New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1989" y="884264"/>
            <a:ext cx="4990011" cy="4990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46035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44880" y="671691"/>
            <a:ext cx="8643257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>
                <a:solidFill>
                  <a:srgbClr val="000000"/>
                </a:solidFill>
              </a:rPr>
              <a:t>The hottest is star is our own </a:t>
            </a:r>
            <a:r>
              <a:rPr lang="en-GB" sz="3600" dirty="0" smtClean="0">
                <a:solidFill>
                  <a:srgbClr val="00B050"/>
                </a:solidFill>
              </a:rPr>
              <a:t>sun</a:t>
            </a:r>
          </a:p>
          <a:p>
            <a:r>
              <a:rPr lang="en-GB" sz="3600" dirty="0" smtClean="0">
                <a:solidFill>
                  <a:srgbClr val="000000"/>
                </a:solidFill>
              </a:rPr>
              <a:t>To learn about space is so much </a:t>
            </a:r>
            <a:r>
              <a:rPr lang="en-GB" sz="3600" dirty="0" smtClean="0">
                <a:solidFill>
                  <a:srgbClr val="00B050"/>
                </a:solidFill>
              </a:rPr>
              <a:t>fun</a:t>
            </a:r>
          </a:p>
          <a:p>
            <a:endParaRPr lang="en-GB" sz="3600" dirty="0">
              <a:solidFill>
                <a:srgbClr val="00B050"/>
              </a:solidFill>
            </a:endParaRPr>
          </a:p>
          <a:p>
            <a:r>
              <a:rPr lang="en-GB" sz="3600" dirty="0" smtClean="0"/>
              <a:t>I have a brother, </a:t>
            </a:r>
            <a:r>
              <a:rPr lang="en-GB" sz="3600" dirty="0"/>
              <a:t>Tyler</a:t>
            </a:r>
            <a:r>
              <a:rPr lang="en-GB" sz="3600" dirty="0" smtClean="0"/>
              <a:t> is his </a:t>
            </a:r>
            <a:r>
              <a:rPr lang="en-GB" sz="3600" dirty="0" smtClean="0">
                <a:solidFill>
                  <a:srgbClr val="FF0000"/>
                </a:solidFill>
              </a:rPr>
              <a:t>name</a:t>
            </a:r>
          </a:p>
          <a:p>
            <a:r>
              <a:rPr lang="en-GB" sz="3600" dirty="0" smtClean="0"/>
              <a:t>We look different and yet a bit the </a:t>
            </a:r>
            <a:r>
              <a:rPr lang="en-GB" sz="3600" dirty="0" smtClean="0">
                <a:solidFill>
                  <a:srgbClr val="FF0000"/>
                </a:solidFill>
              </a:rPr>
              <a:t>same!</a:t>
            </a:r>
          </a:p>
          <a:p>
            <a:endParaRPr lang="en-GB" sz="3600" dirty="0" smtClean="0">
              <a:solidFill>
                <a:srgbClr val="FF0000"/>
              </a:solidFill>
            </a:endParaRPr>
          </a:p>
          <a:p>
            <a:r>
              <a:rPr lang="en-GB" sz="3600" dirty="0" smtClean="0"/>
              <a:t>My best friend is a boy called </a:t>
            </a:r>
            <a:r>
              <a:rPr lang="en-GB" sz="3600" dirty="0" smtClean="0">
                <a:solidFill>
                  <a:srgbClr val="0070C0"/>
                </a:solidFill>
              </a:rPr>
              <a:t>Logan</a:t>
            </a:r>
          </a:p>
          <a:p>
            <a:r>
              <a:rPr lang="en-GB" sz="3600" dirty="0" smtClean="0"/>
              <a:t>‘Super cool boys’ should be our </a:t>
            </a:r>
            <a:r>
              <a:rPr lang="en-GB" sz="3600" dirty="0" smtClean="0">
                <a:solidFill>
                  <a:srgbClr val="0070C0"/>
                </a:solidFill>
              </a:rPr>
              <a:t>slogan</a:t>
            </a:r>
            <a:endParaRPr lang="en-GB" sz="3600" dirty="0">
              <a:solidFill>
                <a:srgbClr val="FF0000"/>
              </a:solidFill>
            </a:endParaRPr>
          </a:p>
          <a:p>
            <a:endParaRPr lang="en-GB" sz="3600" dirty="0">
              <a:solidFill>
                <a:srgbClr val="FF0000"/>
              </a:solidFill>
            </a:endParaRPr>
          </a:p>
          <a:p>
            <a:r>
              <a:rPr lang="en-GB" sz="3600" dirty="0" smtClean="0"/>
              <a:t>Who am I?</a:t>
            </a:r>
          </a:p>
          <a:p>
            <a:r>
              <a:rPr lang="en-GB" sz="3600" dirty="0" smtClean="0"/>
              <a:t> </a:t>
            </a:r>
            <a:endParaRPr lang="en-GB" sz="3600" dirty="0"/>
          </a:p>
        </p:txBody>
      </p:sp>
      <p:pic>
        <p:nvPicPr>
          <p:cNvPr id="3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644" y="130629"/>
            <a:ext cx="2807356" cy="198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3568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6982" t="19455" r="35008" b="18863"/>
          <a:stretch/>
        </p:blipFill>
        <p:spPr>
          <a:xfrm>
            <a:off x="7001691" y="376518"/>
            <a:ext cx="4833258" cy="5983942"/>
          </a:xfrm>
          <a:prstGeom prst="rect">
            <a:avLst/>
          </a:prstGeom>
        </p:spPr>
      </p:pic>
      <p:pic>
        <p:nvPicPr>
          <p:cNvPr id="4" name="Picture 2" descr="Passport to Spac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187"/>
          <a:stretch/>
        </p:blipFill>
        <p:spPr bwMode="auto">
          <a:xfrm>
            <a:off x="0" y="368562"/>
            <a:ext cx="6910234" cy="5994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188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62890" y="856345"/>
            <a:ext cx="99495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/>
              <a:t>Back to the Future is so </a:t>
            </a:r>
            <a:r>
              <a:rPr lang="en-GB" sz="3600" dirty="0">
                <a:solidFill>
                  <a:srgbClr val="00B050"/>
                </a:solidFill>
              </a:rPr>
              <a:t>cool</a:t>
            </a:r>
          </a:p>
          <a:p>
            <a:r>
              <a:rPr lang="en-GB" sz="3600" dirty="0"/>
              <a:t>I’d like to watch this in my </a:t>
            </a:r>
            <a:r>
              <a:rPr lang="en-GB" sz="3600" dirty="0" smtClean="0">
                <a:solidFill>
                  <a:srgbClr val="00B050"/>
                </a:solidFill>
              </a:rPr>
              <a:t>school</a:t>
            </a:r>
          </a:p>
          <a:p>
            <a:endParaRPr lang="en-GB" sz="3600" dirty="0"/>
          </a:p>
          <a:p>
            <a:r>
              <a:rPr lang="en-GB" sz="3600" dirty="0" smtClean="0">
                <a:solidFill>
                  <a:srgbClr val="000000"/>
                </a:solidFill>
              </a:rPr>
              <a:t>I am a boy who’s name sounds like </a:t>
            </a:r>
            <a:r>
              <a:rPr lang="en-GB" sz="3600" dirty="0" smtClean="0">
                <a:solidFill>
                  <a:srgbClr val="FF0000"/>
                </a:solidFill>
              </a:rPr>
              <a:t>sack</a:t>
            </a:r>
          </a:p>
          <a:p>
            <a:r>
              <a:rPr lang="en-GB" sz="3600" dirty="0" smtClean="0"/>
              <a:t>Is it Edward, Scott, or is it </a:t>
            </a:r>
            <a:r>
              <a:rPr lang="en-GB" sz="3600" dirty="0" smtClean="0">
                <a:solidFill>
                  <a:srgbClr val="FF0000"/>
                </a:solidFill>
              </a:rPr>
              <a:t>…………</a:t>
            </a:r>
          </a:p>
          <a:p>
            <a:endParaRPr lang="en-GB" sz="3600" dirty="0" smtClean="0">
              <a:solidFill>
                <a:srgbClr val="FF0000"/>
              </a:solidFill>
            </a:endParaRPr>
          </a:p>
          <a:p>
            <a:r>
              <a:rPr lang="en-GB" sz="3600" dirty="0" smtClean="0"/>
              <a:t>Who am I?</a:t>
            </a:r>
          </a:p>
          <a:p>
            <a:r>
              <a:rPr lang="en-GB" sz="3600" dirty="0" smtClean="0">
                <a:solidFill>
                  <a:srgbClr val="000000"/>
                </a:solidFill>
              </a:rPr>
              <a:t> </a:t>
            </a:r>
            <a:endParaRPr lang="en-GB" sz="3600" dirty="0">
              <a:solidFill>
                <a:srgbClr val="000000"/>
              </a:solidFill>
            </a:endParaRPr>
          </a:p>
        </p:txBody>
      </p:sp>
      <p:pic>
        <p:nvPicPr>
          <p:cNvPr id="3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7079" y="2402723"/>
            <a:ext cx="2807356" cy="198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94665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8573" t="14692" r="38833" b="15780"/>
          <a:stretch/>
        </p:blipFill>
        <p:spPr>
          <a:xfrm>
            <a:off x="8205778" y="305608"/>
            <a:ext cx="3600739" cy="6229663"/>
          </a:xfrm>
          <a:prstGeom prst="rect">
            <a:avLst/>
          </a:prstGeom>
        </p:spPr>
      </p:pic>
      <p:pic>
        <p:nvPicPr>
          <p:cNvPr id="8194" name="Picture 2" descr="24 Facts About 'Back To The Future' That Might Surprise You | NM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17" r="6089"/>
          <a:stretch/>
        </p:blipFill>
        <p:spPr bwMode="auto">
          <a:xfrm>
            <a:off x="295836" y="305608"/>
            <a:ext cx="7785848" cy="6257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497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297576" y="856344"/>
            <a:ext cx="979278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/>
              <a:t>Ashton is a boy, who’s a best friend to </a:t>
            </a:r>
            <a:r>
              <a:rPr lang="en-GB" sz="3600" dirty="0" smtClean="0">
                <a:solidFill>
                  <a:srgbClr val="FF0000"/>
                </a:solidFill>
              </a:rPr>
              <a:t>me</a:t>
            </a:r>
          </a:p>
          <a:p>
            <a:r>
              <a:rPr lang="en-GB" sz="3600" dirty="0" smtClean="0"/>
              <a:t>We talk and laugh, he makes me </a:t>
            </a:r>
            <a:r>
              <a:rPr lang="en-GB" sz="3600" dirty="0" smtClean="0">
                <a:solidFill>
                  <a:srgbClr val="FF0000"/>
                </a:solidFill>
              </a:rPr>
              <a:t>happy</a:t>
            </a:r>
          </a:p>
          <a:p>
            <a:endParaRPr lang="en-GB" sz="3600" dirty="0" smtClean="0"/>
          </a:p>
          <a:p>
            <a:r>
              <a:rPr lang="en-GB" sz="3600" dirty="0" smtClean="0"/>
              <a:t>Computers </a:t>
            </a:r>
            <a:r>
              <a:rPr lang="en-GB" sz="3600" dirty="0" smtClean="0"/>
              <a:t>and gaming are the </a:t>
            </a:r>
            <a:r>
              <a:rPr lang="en-GB" sz="3600" dirty="0" smtClean="0">
                <a:solidFill>
                  <a:srgbClr val="00B050"/>
                </a:solidFill>
              </a:rPr>
              <a:t>best</a:t>
            </a:r>
          </a:p>
          <a:p>
            <a:r>
              <a:rPr lang="en-GB" sz="3600" dirty="0" smtClean="0"/>
              <a:t>I’m really good, better than the </a:t>
            </a:r>
            <a:r>
              <a:rPr lang="en-GB" sz="3600" dirty="0" smtClean="0">
                <a:solidFill>
                  <a:srgbClr val="00B050"/>
                </a:solidFill>
              </a:rPr>
              <a:t>rest</a:t>
            </a:r>
            <a:r>
              <a:rPr lang="en-GB" sz="3600" dirty="0" smtClean="0">
                <a:solidFill>
                  <a:srgbClr val="00B050"/>
                </a:solidFill>
              </a:rPr>
              <a:t>!</a:t>
            </a:r>
            <a:endParaRPr lang="en-GB" sz="3600" dirty="0" smtClean="0"/>
          </a:p>
          <a:p>
            <a:endParaRPr lang="en-GB" sz="3600" dirty="0"/>
          </a:p>
          <a:p>
            <a:r>
              <a:rPr lang="en-GB" sz="3600" dirty="0" smtClean="0"/>
              <a:t>Who am I?</a:t>
            </a:r>
            <a:endParaRPr lang="en-GB" sz="3600" dirty="0"/>
          </a:p>
        </p:txBody>
      </p:sp>
      <p:pic>
        <p:nvPicPr>
          <p:cNvPr id="6" name="Picture 2" descr="Who is it? PPT - English ESL Powerpoints for distance learning and physical  classroom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644" y="2125723"/>
            <a:ext cx="2807356" cy="198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28024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1199" t="39732" r="33885" b="12263"/>
          <a:stretch/>
        </p:blipFill>
        <p:spPr>
          <a:xfrm>
            <a:off x="444138" y="640079"/>
            <a:ext cx="4920299" cy="5329647"/>
          </a:xfrm>
          <a:prstGeom prst="rect">
            <a:avLst/>
          </a:prstGeom>
        </p:spPr>
      </p:pic>
      <p:pic>
        <p:nvPicPr>
          <p:cNvPr id="9218" name="Picture 2" descr="What is cloud gaming? Google Stadia and Microsoft xCloud explained - The  Verg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31" r="10850"/>
          <a:stretch/>
        </p:blipFill>
        <p:spPr bwMode="auto">
          <a:xfrm>
            <a:off x="5577839" y="640079"/>
            <a:ext cx="6247440" cy="5329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33344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383</Words>
  <Application>Microsoft Office PowerPoint</Application>
  <PresentationFormat>Widescreen</PresentationFormat>
  <Paragraphs>77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ICT Service, City &amp; County of Swansea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 BROWN</dc:creator>
  <cp:lastModifiedBy>BEN BROWN</cp:lastModifiedBy>
  <cp:revision>163</cp:revision>
  <dcterms:created xsi:type="dcterms:W3CDTF">2021-01-21T17:15:37Z</dcterms:created>
  <dcterms:modified xsi:type="dcterms:W3CDTF">2021-01-22T09:50:58Z</dcterms:modified>
</cp:coreProperties>
</file>