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85" r:id="rId21"/>
    <p:sldId id="275" r:id="rId22"/>
    <p:sldId id="276" r:id="rId23"/>
    <p:sldId id="277" r:id="rId24"/>
    <p:sldId id="286" r:id="rId25"/>
    <p:sldId id="287" r:id="rId26"/>
    <p:sldId id="288" r:id="rId27"/>
    <p:sldId id="278" r:id="rId28"/>
    <p:sldId id="289" r:id="rId29"/>
    <p:sldId id="279" r:id="rId30"/>
    <p:sldId id="280" r:id="rId31"/>
    <p:sldId id="281" r:id="rId32"/>
    <p:sldId id="282" r:id="rId33"/>
    <p:sldId id="283" r:id="rId34"/>
    <p:sldId id="284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969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428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709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950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451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083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619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110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899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435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A38FB-0616-4C57-9961-AC4ACE27E0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93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7A38FB-0616-4C57-9961-AC4ACE27E0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41A23-2DA4-4946-A251-4BF48BD8F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752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 of the Greatest Kid Detectives in Pop Culture - Harriet The Spy | Guf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34000" cy="278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20 of the Greatest Kid Detectives in Pop Culture - Harriet The Spy | Guf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12"/>
          <a:stretch/>
        </p:blipFill>
        <p:spPr bwMode="auto">
          <a:xfrm>
            <a:off x="-18989" y="4792980"/>
            <a:ext cx="2810932" cy="2065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nspector gadget the clumsy detective that goes his way lol | Cartoon, Old  cartoons, The baby sitters clu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900" y="0"/>
            <a:ext cx="3230548" cy="278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e 40+ Cartoon Cops on Animated TV Show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6348" y="19049"/>
            <a:ext cx="2743200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etective Pikachu - Cartoon , Free Transparent Clipart - ClipartKey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339" y="3390644"/>
            <a:ext cx="2582092" cy="288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Zxl-shouban Zootopia/Zootropolis: Police Judy Hopps Action Figure 12CM:  Amazon.co.uk: Clothi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8859" y="2747008"/>
            <a:ext cx="2171700" cy="377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DESPICABLE ME 2 Movie Clips and Images | Minions despicable me, Despicable  me 2, Despicable m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89" y="2853221"/>
            <a:ext cx="3467876" cy="1867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Famous Detectives - The Diaries of Detective Drak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883" y="2809875"/>
            <a:ext cx="2886075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26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289" y="2481559"/>
            <a:ext cx="10017624" cy="1051243"/>
          </a:xfrm>
        </p:spPr>
        <p:txBody>
          <a:bodyPr>
            <a:normAutofit fontScale="90000"/>
          </a:bodyPr>
          <a:lstStyle/>
          <a:p>
            <a:r>
              <a:rPr lang="en-GB" sz="6000" b="1" u="sng" dirty="0" smtClean="0"/>
              <a:t>Detectives</a:t>
            </a:r>
            <a:r>
              <a:rPr lang="en-GB" sz="5400" b="1" dirty="0" smtClean="0"/>
              <a:t/>
            </a:r>
            <a:br>
              <a:rPr lang="en-GB" sz="5400" b="1" dirty="0" smtClean="0"/>
            </a:br>
            <a:r>
              <a:rPr lang="en-GB" sz="5400" b="1" dirty="0" smtClean="0"/>
              <a:t>They </a:t>
            </a:r>
            <a:r>
              <a:rPr lang="en-GB" sz="5400" b="1" smtClean="0"/>
              <a:t>solve problems</a:t>
            </a:r>
            <a:r>
              <a:rPr lang="en-GB" sz="5400" b="1" dirty="0" smtClean="0"/>
              <a:t/>
            </a:r>
            <a:br>
              <a:rPr lang="en-GB" sz="5400" b="1" dirty="0" smtClean="0"/>
            </a:br>
            <a:r>
              <a:rPr lang="en-GB" sz="5400" b="1" dirty="0" smtClean="0"/>
              <a:t/>
            </a:r>
            <a:br>
              <a:rPr lang="en-GB" sz="5400" b="1" dirty="0" smtClean="0"/>
            </a:br>
            <a:r>
              <a:rPr lang="en-GB" sz="5400" b="1" dirty="0" smtClean="0"/>
              <a:t>They follow clues</a:t>
            </a:r>
            <a:br>
              <a:rPr lang="en-GB" sz="5400" b="1" dirty="0" smtClean="0"/>
            </a:br>
            <a:r>
              <a:rPr lang="en-GB" sz="5400" b="1" dirty="0" smtClean="0"/>
              <a:t/>
            </a:r>
            <a:br>
              <a:rPr lang="en-GB" sz="5400" b="1" dirty="0" smtClean="0"/>
            </a:br>
            <a:r>
              <a:rPr lang="en-GB" sz="5400" b="1" dirty="0" smtClean="0"/>
              <a:t>They think</a:t>
            </a:r>
            <a:br>
              <a:rPr lang="en-GB" sz="5400" b="1" dirty="0" smtClean="0"/>
            </a:br>
            <a:r>
              <a:rPr lang="en-GB" sz="5400" b="1" dirty="0" smtClean="0"/>
              <a:t/>
            </a:r>
            <a:br>
              <a:rPr lang="en-GB" sz="5400" b="1" dirty="0" smtClean="0"/>
            </a:br>
            <a:r>
              <a:rPr lang="en-GB" sz="5400" b="1" dirty="0" smtClean="0"/>
              <a:t>They ask questions</a:t>
            </a:r>
            <a:endParaRPr lang="en-GB" sz="5400" b="1" dirty="0"/>
          </a:p>
        </p:txBody>
      </p:sp>
      <p:pic>
        <p:nvPicPr>
          <p:cNvPr id="2052" name="Picture 4" descr="Free Detective Cliparts, Download Free Clip Art, Free Clip Art on Clipart 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183" y="836790"/>
            <a:ext cx="5133704" cy="5133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00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he Detective Dog: Amazon.co.uk: Donaldson, Julia, Ogilvie, Sara: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69" y="225335"/>
            <a:ext cx="7316380" cy="633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97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981" y="0"/>
            <a:ext cx="9092928" cy="6819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712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780" y="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290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912" y="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0071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793" y="0"/>
            <a:ext cx="9328059" cy="6996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13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66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2096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478" y="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515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232" y="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945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295" y="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931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044" y="-97971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94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924" y="-111034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55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232" y="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60919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420" y="-28575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57482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918" y="-97971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48831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169" y="-189411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78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244" y="-28575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540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735" y="-28575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131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58" y="-189411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96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735" y="-285750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781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535" y="-163286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81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044" y="-124097"/>
            <a:ext cx="95250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243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35374" y="-1041127"/>
            <a:ext cx="6952161" cy="926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2789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37072" y="-1319349"/>
            <a:ext cx="7143750" cy="952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03761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37073" y="-1190625"/>
            <a:ext cx="7143750" cy="952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6092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37071" y="-1476375"/>
            <a:ext cx="7143750" cy="952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798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19953" y="-1190625"/>
            <a:ext cx="7143750" cy="952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4132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402386" y="-1476375"/>
            <a:ext cx="7143750" cy="952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26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71757" y="-1358537"/>
            <a:ext cx="7143750" cy="952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3485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402387" y="-1476375"/>
            <a:ext cx="7143750" cy="952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7660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323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6058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7818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</Words>
  <Application>Microsoft Office PowerPoint</Application>
  <PresentationFormat>Widescreen</PresentationFormat>
  <Paragraphs>1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PowerPoint Presentation</vt:lpstr>
      <vt:lpstr>Detectives They solve problems  They follow clues  They think  They ask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ICT Service, City &amp; County of Swansea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BROWN</dc:creator>
  <cp:lastModifiedBy>BEN BROWN</cp:lastModifiedBy>
  <cp:revision>24</cp:revision>
  <dcterms:created xsi:type="dcterms:W3CDTF">2021-01-17T21:33:12Z</dcterms:created>
  <dcterms:modified xsi:type="dcterms:W3CDTF">2021-02-11T12:53:22Z</dcterms:modified>
</cp:coreProperties>
</file>