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73" r:id="rId3"/>
    <p:sldId id="274" r:id="rId4"/>
    <p:sldId id="275" r:id="rId5"/>
    <p:sldId id="276" r:id="rId6"/>
    <p:sldId id="277" r:id="rId7"/>
    <p:sldId id="278" r:id="rId8"/>
    <p:sldId id="282" r:id="rId9"/>
    <p:sldId id="280" r:id="rId10"/>
    <p:sldId id="281" r:id="rId11"/>
    <p:sldId id="256" r:id="rId12"/>
    <p:sldId id="257" r:id="rId13"/>
    <p:sldId id="258" r:id="rId14"/>
    <p:sldId id="264" r:id="rId15"/>
    <p:sldId id="259" r:id="rId16"/>
    <p:sldId id="265" r:id="rId17"/>
    <p:sldId id="261" r:id="rId18"/>
    <p:sldId id="266" r:id="rId19"/>
    <p:sldId id="262" r:id="rId20"/>
    <p:sldId id="271" r:id="rId21"/>
    <p:sldId id="267" r:id="rId22"/>
    <p:sldId id="268" r:id="rId23"/>
    <p:sldId id="269" r:id="rId24"/>
    <p:sldId id="270" r:id="rId25"/>
    <p:sldId id="27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966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231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74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873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544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26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649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0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037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32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50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E4572-BFCE-47A2-847B-2208F5A45C29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AB2CB-F8C0-45AD-9FDE-33AE522AB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15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wLm-iN8Big" TargetMode="Externa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wLm-iN8Big" TargetMode="Externa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wLm-iN8Big" TargetMode="Externa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at Snow Days Are Like For Parents | POPSUGAR Fami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3" y="42776"/>
            <a:ext cx="10293531" cy="681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55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5275" t="13661" r="35208" b="17232"/>
          <a:stretch/>
        </p:blipFill>
        <p:spPr>
          <a:xfrm>
            <a:off x="0" y="0"/>
            <a:ext cx="5212080" cy="6860798"/>
          </a:xfrm>
          <a:prstGeom prst="rect">
            <a:avLst/>
          </a:prstGeom>
        </p:spPr>
      </p:pic>
      <p:pic>
        <p:nvPicPr>
          <p:cNvPr id="1034" name="Picture 10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60" b="21734"/>
          <a:stretch/>
        </p:blipFill>
        <p:spPr bwMode="auto">
          <a:xfrm>
            <a:off x="5315401" y="-1"/>
            <a:ext cx="5461455" cy="685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67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9" b="19880"/>
          <a:stretch/>
        </p:blipFill>
        <p:spPr bwMode="auto">
          <a:xfrm>
            <a:off x="435242" y="182880"/>
            <a:ext cx="4908105" cy="651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52" b="22862"/>
          <a:stretch/>
        </p:blipFill>
        <p:spPr bwMode="auto">
          <a:xfrm>
            <a:off x="5634258" y="182880"/>
            <a:ext cx="6161502" cy="651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01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65" b="22414"/>
          <a:stretch/>
        </p:blipFill>
        <p:spPr bwMode="auto">
          <a:xfrm>
            <a:off x="1226729" y="191640"/>
            <a:ext cx="5474516" cy="650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3" t="14440" r="5985" b="12955"/>
          <a:stretch/>
        </p:blipFill>
        <p:spPr bwMode="auto">
          <a:xfrm>
            <a:off x="7210696" y="191640"/>
            <a:ext cx="3709851" cy="652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42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8265" t="14188" r="38251" b="14928"/>
          <a:stretch/>
        </p:blipFill>
        <p:spPr>
          <a:xfrm>
            <a:off x="744581" y="104502"/>
            <a:ext cx="3879669" cy="65836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8649" t="13483" r="28682" b="10552"/>
          <a:stretch/>
        </p:blipFill>
        <p:spPr>
          <a:xfrm>
            <a:off x="4833257" y="104502"/>
            <a:ext cx="6622869" cy="66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9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537" t="14553" r="33838" b="10446"/>
          <a:stretch/>
        </p:blipFill>
        <p:spPr>
          <a:xfrm>
            <a:off x="522513" y="91441"/>
            <a:ext cx="4976949" cy="66359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0355" t="18661" r="36312" b="15089"/>
          <a:stretch/>
        </p:blipFill>
        <p:spPr>
          <a:xfrm>
            <a:off x="5708469" y="91441"/>
            <a:ext cx="5956662" cy="665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67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897" t="25268" r="34506" b="16696"/>
          <a:stretch/>
        </p:blipFill>
        <p:spPr>
          <a:xfrm>
            <a:off x="444137" y="130628"/>
            <a:ext cx="4963886" cy="65847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179" t="17590" r="25972" b="10445"/>
          <a:stretch/>
        </p:blipFill>
        <p:spPr>
          <a:xfrm>
            <a:off x="5630091" y="124486"/>
            <a:ext cx="6165669" cy="659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20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1"/>
          <a:stretch/>
        </p:blipFill>
        <p:spPr bwMode="auto">
          <a:xfrm>
            <a:off x="965472" y="391886"/>
            <a:ext cx="10287000" cy="614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06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6039" t="32946" r="21554" b="13110"/>
          <a:stretch/>
        </p:blipFill>
        <p:spPr>
          <a:xfrm>
            <a:off x="4493623" y="0"/>
            <a:ext cx="3803426" cy="22010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34974" t="15089" r="34606" b="23482"/>
          <a:stretch/>
        </p:blipFill>
        <p:spPr>
          <a:xfrm>
            <a:off x="8125096" y="-1"/>
            <a:ext cx="4066903" cy="46172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41801" t="31532" r="38622" b="42782"/>
          <a:stretch/>
        </p:blipFill>
        <p:spPr>
          <a:xfrm>
            <a:off x="8125097" y="3858186"/>
            <a:ext cx="4066903" cy="29998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20618" t="24107" r="51472" b="12232"/>
          <a:stretch/>
        </p:blipFill>
        <p:spPr>
          <a:xfrm>
            <a:off x="3358264" y="2370032"/>
            <a:ext cx="3499735" cy="4487968"/>
          </a:xfrm>
          <a:prstGeom prst="rect">
            <a:avLst/>
          </a:prstGeom>
        </p:spPr>
      </p:pic>
      <p:pic>
        <p:nvPicPr>
          <p:cNvPr id="8" name="VID-20210124-WA000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0" y="0"/>
            <a:ext cx="3226526" cy="679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9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ory Telling 18 on 20th December – Jacobs Wells Community Hub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43"/>
          <a:stretch/>
        </p:blipFill>
        <p:spPr bwMode="auto">
          <a:xfrm>
            <a:off x="7039701" y="3265714"/>
            <a:ext cx="4876800" cy="308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Detective Dog: Amazon.co.uk: Donaldson, Julia, Ogilvie, Sara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36" y="679269"/>
            <a:ext cx="6443192" cy="558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10 Storytelling Games for Kids | Storytelling game, Storytelling, Story  telling activitie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5" b="28568"/>
          <a:stretch/>
        </p:blipFill>
        <p:spPr bwMode="auto">
          <a:xfrm>
            <a:off x="8091261" y="679268"/>
            <a:ext cx="2773680" cy="237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22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" t="14297" r="36345" b="9195"/>
          <a:stretch/>
        </p:blipFill>
        <p:spPr bwMode="auto">
          <a:xfrm>
            <a:off x="1005840" y="0"/>
            <a:ext cx="9731376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Mute someone in a Microsoft Teams Meeting-Sharing Knowledge | Erwin Bierens  Blo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1" t="50375" r="55129" b="7582"/>
          <a:stretch/>
        </p:blipFill>
        <p:spPr bwMode="auto">
          <a:xfrm>
            <a:off x="10907486" y="5643154"/>
            <a:ext cx="1136470" cy="109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460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4" t="18714" r="22580" b="8634"/>
          <a:stretch/>
        </p:blipFill>
        <p:spPr bwMode="auto">
          <a:xfrm>
            <a:off x="6100353" y="901337"/>
            <a:ext cx="5953992" cy="499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76" y="2561680"/>
            <a:ext cx="5716977" cy="33296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3376" y="613954"/>
            <a:ext cx="52989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What sense did Nell use to find the thief?!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5128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240" y="1832953"/>
            <a:ext cx="8420990" cy="490453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3775167" y="2364377"/>
            <a:ext cx="0" cy="40756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037806" y="2377440"/>
            <a:ext cx="0" cy="40625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037806" y="6439988"/>
            <a:ext cx="173736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37806" y="2377440"/>
            <a:ext cx="173736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Way direction arrow icon on white background flat Vector Ima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2" r="21821" b="13956"/>
          <a:stretch/>
        </p:blipFill>
        <p:spPr bwMode="auto">
          <a:xfrm rot="3169410">
            <a:off x="4088025" y="302131"/>
            <a:ext cx="1290984" cy="1946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98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215" t="16696" r="20149" b="9732"/>
          <a:stretch/>
        </p:blipFill>
        <p:spPr>
          <a:xfrm>
            <a:off x="0" y="404948"/>
            <a:ext cx="8851672" cy="6139544"/>
          </a:xfrm>
          <a:prstGeom prst="rect">
            <a:avLst/>
          </a:prstGeom>
        </p:spPr>
      </p:pic>
      <p:pic>
        <p:nvPicPr>
          <p:cNvPr id="12" name="Picture 4" descr="Magnifying glass Icon - Transparent magnifying glass png download -  1622*1745 - Free Transparent Magnifying Glass png Download. - Clip 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91059">
            <a:off x="10034639" y="1413870"/>
            <a:ext cx="1385842" cy="149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2"/>
          <a:stretch/>
        </p:blipFill>
        <p:spPr bwMode="auto">
          <a:xfrm>
            <a:off x="9449204" y="288785"/>
            <a:ext cx="2313305" cy="8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mwLm-iN8Big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9115508" y="3853543"/>
            <a:ext cx="2647001" cy="1488938"/>
          </a:xfrm>
          <a:prstGeom prst="rect">
            <a:avLst/>
          </a:prstGeom>
        </p:spPr>
      </p:pic>
      <p:pic>
        <p:nvPicPr>
          <p:cNvPr id="6" name="Picture 2" descr="Mute someone in a Microsoft Teams Meeting-Sharing Knowledge | Erwin Bierens  Blo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1" t="50375" r="55129" b="7582"/>
          <a:stretch/>
        </p:blipFill>
        <p:spPr bwMode="auto">
          <a:xfrm>
            <a:off x="10907486" y="5643154"/>
            <a:ext cx="1136470" cy="109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6475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0215" t="16696" r="20149" b="9732"/>
          <a:stretch/>
        </p:blipFill>
        <p:spPr>
          <a:xfrm>
            <a:off x="391886" y="391885"/>
            <a:ext cx="8851672" cy="61395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601197" y="1749443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girl is using a carrot as a pencil!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601196" y="2659018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are no hands on the clock!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601197" y="3584178"/>
            <a:ext cx="214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Santa?!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9601197" y="4349695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is a snake in the class!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601197" y="5392211"/>
            <a:ext cx="21423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Someone is cleaning their teeth during lesson time!</a:t>
            </a:r>
            <a:endParaRPr lang="en-GB" dirty="0"/>
          </a:p>
        </p:txBody>
      </p:sp>
      <p:pic>
        <p:nvPicPr>
          <p:cNvPr id="12" name="Picture 4" descr="Magnifying glass Icon - Transparent magnifying glass png download -  1622*1745 - Free Transparent Magnifying Glass png Download. - Clip 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91059">
            <a:off x="172182" y="-9983"/>
            <a:ext cx="1385842" cy="149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2"/>
          <a:stretch/>
        </p:blipFill>
        <p:spPr bwMode="auto">
          <a:xfrm>
            <a:off x="9449204" y="288785"/>
            <a:ext cx="2313305" cy="8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44518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9324" t="18473" r="19807" b="6293"/>
          <a:stretch/>
        </p:blipFill>
        <p:spPr>
          <a:xfrm>
            <a:off x="0" y="561703"/>
            <a:ext cx="8856616" cy="6154319"/>
          </a:xfrm>
          <a:prstGeom prst="rect">
            <a:avLst/>
          </a:prstGeom>
        </p:spPr>
      </p:pic>
      <p:pic>
        <p:nvPicPr>
          <p:cNvPr id="11" name="Picture 4" descr="Magnifying glass Icon - Transparent magnifying glass png download -  1622*1745 - Free Transparent Magnifying Glass png Download. - Clip 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00904">
            <a:off x="9912935" y="1607157"/>
            <a:ext cx="1385842" cy="149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2"/>
          <a:stretch/>
        </p:blipFill>
        <p:spPr bwMode="auto">
          <a:xfrm>
            <a:off x="9449204" y="288785"/>
            <a:ext cx="2313305" cy="8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mwLm-iN8Big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9115508" y="3853543"/>
            <a:ext cx="2647001" cy="1488938"/>
          </a:xfrm>
          <a:prstGeom prst="rect">
            <a:avLst/>
          </a:prstGeom>
        </p:spPr>
      </p:pic>
      <p:pic>
        <p:nvPicPr>
          <p:cNvPr id="6" name="Picture 2" descr="Mute someone in a Microsoft Teams Meeting-Sharing Knowledge | Erwin Bierens  Blo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1" t="50375" r="55129" b="7582"/>
          <a:stretch/>
        </p:blipFill>
        <p:spPr bwMode="auto">
          <a:xfrm>
            <a:off x="10907486" y="5643154"/>
            <a:ext cx="1136470" cy="109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70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03338" y="1249457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tap is filling the sea with water!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803339" y="2127722"/>
            <a:ext cx="21423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girl is using a fork to make a sandcastle!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803340" y="3324102"/>
            <a:ext cx="21423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girl is wearing winter clothes on a summer’s day!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9804524" y="5764830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penguin is flying in the sky!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804524" y="4544466"/>
            <a:ext cx="21423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girl is eating broccoli instead of an ice-cream!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324" t="18473" r="19807" b="6293"/>
          <a:stretch/>
        </p:blipFill>
        <p:spPr>
          <a:xfrm>
            <a:off x="418012" y="561703"/>
            <a:ext cx="8856616" cy="6154319"/>
          </a:xfrm>
          <a:prstGeom prst="rect">
            <a:avLst/>
          </a:prstGeom>
        </p:spPr>
      </p:pic>
      <p:pic>
        <p:nvPicPr>
          <p:cNvPr id="11" name="Picture 4" descr="Magnifying glass Icon - Transparent magnifying glass png download -  1622*1745 - Free Transparent Magnifying Glass png Download. - Clip 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00904">
            <a:off x="8477203" y="3749464"/>
            <a:ext cx="1385842" cy="149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2"/>
          <a:stretch/>
        </p:blipFill>
        <p:spPr bwMode="auto">
          <a:xfrm>
            <a:off x="9449204" y="288785"/>
            <a:ext cx="2313305" cy="8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59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312" t="11697" r="19747" b="13381"/>
          <a:stretch/>
        </p:blipFill>
        <p:spPr>
          <a:xfrm>
            <a:off x="0" y="182625"/>
            <a:ext cx="9313817" cy="6437832"/>
          </a:xfrm>
          <a:prstGeom prst="rect">
            <a:avLst/>
          </a:prstGeom>
        </p:spPr>
      </p:pic>
      <p:pic>
        <p:nvPicPr>
          <p:cNvPr id="2052" name="Picture 4" descr="Magnifying glass Icon - Transparent magnifying glass png download -  1622*1745 - Free Transparent Magnifying Glass png Download. - Clip Art  Libr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00904">
            <a:off x="8516389" y="2049534"/>
            <a:ext cx="1385842" cy="149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2"/>
          <a:stretch/>
        </p:blipFill>
        <p:spPr bwMode="auto">
          <a:xfrm>
            <a:off x="9449204" y="288785"/>
            <a:ext cx="2313305" cy="8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mwLm-iN8Big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9449204" y="3918159"/>
            <a:ext cx="2647001" cy="1488938"/>
          </a:xfrm>
          <a:prstGeom prst="rect">
            <a:avLst/>
          </a:prstGeom>
        </p:spPr>
      </p:pic>
      <p:pic>
        <p:nvPicPr>
          <p:cNvPr id="6" name="Picture 2" descr="Mute someone in a Microsoft Teams Meeting-Sharing Knowledge | Erwin Bierens  Blo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1" t="50375" r="55129" b="7582"/>
          <a:stretch/>
        </p:blipFill>
        <p:spPr bwMode="auto">
          <a:xfrm>
            <a:off x="10907486" y="5643154"/>
            <a:ext cx="1136470" cy="109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88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601197" y="1700025"/>
            <a:ext cx="214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are two suns!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601198" y="2520881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woman is walking a tiger in the park!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601198" y="3575023"/>
            <a:ext cx="214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girl is flying a bath!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9601199" y="5443972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 old woman is eating a blue apple!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601199" y="4430235"/>
            <a:ext cx="214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There’s a hippo in the pond!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9312" t="11697" r="19747" b="13381"/>
          <a:stretch/>
        </p:blipFill>
        <p:spPr>
          <a:xfrm>
            <a:off x="-1" y="130374"/>
            <a:ext cx="9313817" cy="6437832"/>
          </a:xfrm>
          <a:prstGeom prst="rect">
            <a:avLst/>
          </a:prstGeom>
        </p:spPr>
      </p:pic>
      <p:pic>
        <p:nvPicPr>
          <p:cNvPr id="2052" name="Picture 4" descr="Magnifying glass Icon - Transparent magnifying glass png download -  1622*1745 - Free Transparent Magnifying Glass png Download. - Clip Art 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00904">
            <a:off x="8516389" y="2049534"/>
            <a:ext cx="1385842" cy="149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KS1 Book Topic – Detective Dog Can Help Discover A Love Of Stories |  Teachwire Teaching Resourc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2"/>
          <a:stretch/>
        </p:blipFill>
        <p:spPr bwMode="auto">
          <a:xfrm>
            <a:off x="9449204" y="288785"/>
            <a:ext cx="2313305" cy="89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26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822" y="0"/>
            <a:ext cx="45589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latin typeface="Algerian" panose="04020705040A02060702" pitchFamily="82" charset="0"/>
              </a:rPr>
              <a:t>This week’s Work</a:t>
            </a:r>
            <a:endParaRPr lang="en-GB" sz="9600" dirty="0">
              <a:latin typeface="Algerian" panose="04020705040A02060702" pitchFamily="82" charset="0"/>
            </a:endParaRPr>
          </a:p>
        </p:txBody>
      </p:sp>
      <p:pic>
        <p:nvPicPr>
          <p:cNvPr id="1026" name="Picture 2" descr="The Detective Dog | The Letterpress Proje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472" y="710398"/>
            <a:ext cx="5948990" cy="5324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o your best Be a hard worker - Happy Minion | Make a M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5"/>
          <a:stretch/>
        </p:blipFill>
        <p:spPr bwMode="auto">
          <a:xfrm>
            <a:off x="1083039" y="4420624"/>
            <a:ext cx="3488962" cy="215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04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" t="14779" r="52138" b="27586"/>
          <a:stretch/>
        </p:blipFill>
        <p:spPr bwMode="auto">
          <a:xfrm>
            <a:off x="577622" y="1449977"/>
            <a:ext cx="5797052" cy="41409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5577" t="21696" r="36915" b="8839"/>
          <a:stretch/>
        </p:blipFill>
        <p:spPr>
          <a:xfrm>
            <a:off x="7406640" y="527686"/>
            <a:ext cx="4114800" cy="5841815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962503" y="0"/>
            <a:ext cx="39189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280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3" t="10320" r="22297" b="6008"/>
          <a:stretch/>
        </p:blipFill>
        <p:spPr bwMode="auto">
          <a:xfrm>
            <a:off x="0" y="822960"/>
            <a:ext cx="5982789" cy="53856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9" t="20272" r="59804" b="7474"/>
          <a:stretch/>
        </p:blipFill>
        <p:spPr bwMode="auto">
          <a:xfrm>
            <a:off x="6773047" y="458470"/>
            <a:ext cx="4748394" cy="57501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7" name="Straight Connector 6"/>
          <p:cNvCxnSpPr/>
          <p:nvPr/>
        </p:nvCxnSpPr>
        <p:spPr>
          <a:xfrm>
            <a:off x="6283234" y="0"/>
            <a:ext cx="39189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350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59" t="18061" r="36385" b="17813"/>
          <a:stretch/>
        </p:blipFill>
        <p:spPr bwMode="auto">
          <a:xfrm>
            <a:off x="412750" y="63091"/>
            <a:ext cx="4485821" cy="67949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9373" t="11518" r="50368" b="39643"/>
          <a:stretch/>
        </p:blipFill>
        <p:spPr>
          <a:xfrm>
            <a:off x="6178731" y="1338943"/>
            <a:ext cx="5238206" cy="3572691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5368834" y="0"/>
            <a:ext cx="39189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996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1" t="12160" r="36594" b="21844"/>
          <a:stretch/>
        </p:blipFill>
        <p:spPr bwMode="auto">
          <a:xfrm>
            <a:off x="968283" y="156753"/>
            <a:ext cx="4296047" cy="65908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" t="16247" r="69361" b="9081"/>
          <a:stretch/>
        </p:blipFill>
        <p:spPr bwMode="auto">
          <a:xfrm>
            <a:off x="6662873" y="339634"/>
            <a:ext cx="4322989" cy="62048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5950538" y="0"/>
            <a:ext cx="39189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628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039" t="14107" r="50469" b="25357"/>
          <a:stretch/>
        </p:blipFill>
        <p:spPr>
          <a:xfrm>
            <a:off x="2063930" y="613955"/>
            <a:ext cx="7876903" cy="552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81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137</Words>
  <Application>Microsoft Office PowerPoint</Application>
  <PresentationFormat>Widescreen</PresentationFormat>
  <Paragraphs>17</Paragraphs>
  <Slides>25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Algerian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BROWN</dc:creator>
  <cp:lastModifiedBy>BEN BROWN</cp:lastModifiedBy>
  <cp:revision>41</cp:revision>
  <dcterms:created xsi:type="dcterms:W3CDTF">2021-01-23T19:54:18Z</dcterms:created>
  <dcterms:modified xsi:type="dcterms:W3CDTF">2021-01-25T09:11:44Z</dcterms:modified>
</cp:coreProperties>
</file>