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9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  <p:sldId id="288" r:id="rId12"/>
    <p:sldId id="285" r:id="rId13"/>
    <p:sldId id="278" r:id="rId14"/>
    <p:sldId id="284" r:id="rId15"/>
    <p:sldId id="283" r:id="rId16"/>
    <p:sldId id="265" r:id="rId17"/>
    <p:sldId id="266" r:id="rId18"/>
    <p:sldId id="275" r:id="rId19"/>
    <p:sldId id="267" r:id="rId20"/>
    <p:sldId id="276" r:id="rId21"/>
    <p:sldId id="277" r:id="rId22"/>
    <p:sldId id="286" r:id="rId23"/>
    <p:sldId id="287" r:id="rId24"/>
    <p:sldId id="270" r:id="rId25"/>
    <p:sldId id="271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gif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9.png"/><Relationship Id="rId7" Type="http://schemas.openxmlformats.org/officeDocument/2006/relationships/image" Target="../media/image3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9.png"/><Relationship Id="rId7" Type="http://schemas.openxmlformats.org/officeDocument/2006/relationships/image" Target="../media/image45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9.png"/><Relationship Id="rId7" Type="http://schemas.openxmlformats.org/officeDocument/2006/relationships/image" Target="../media/image3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34.png"/><Relationship Id="rId4" Type="http://schemas.openxmlformats.org/officeDocument/2006/relationships/image" Target="../media/image4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he Incredibles workshee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1" t="22012" r="10308" b="10650"/>
          <a:stretch/>
        </p:blipFill>
        <p:spPr bwMode="auto">
          <a:xfrm>
            <a:off x="0" y="0"/>
            <a:ext cx="7493408" cy="5617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ow long would it take Superman to stop after flying? - Tyrela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52" b="23376"/>
          <a:stretch/>
        </p:blipFill>
        <p:spPr bwMode="auto">
          <a:xfrm>
            <a:off x="7511142" y="4426050"/>
            <a:ext cx="4229145" cy="196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ow NOT to be Invisible on the New Facebook Newsfeed - V3B: Marketing and  Social Media Agenc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163" y="4426050"/>
            <a:ext cx="1841862" cy="18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7 Superpowers You Act Like You Have But Don't (And How That Messes You Up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7918" y="2330436"/>
            <a:ext cx="2815591" cy="2158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Sonic's Top Speed + How Powerful He Really Is (100th Post Special) | Sonic  the Hedgehog! Amino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89" t="-1" r="4091" b="-5704"/>
          <a:stretch/>
        </p:blipFill>
        <p:spPr bwMode="auto">
          <a:xfrm>
            <a:off x="1567543" y="326571"/>
            <a:ext cx="2076994" cy="1749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he Hulk | Character Profile Wikia | Fandom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174" y="4428896"/>
            <a:ext cx="1953954" cy="183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Spiderman Web Png Spider Man Png Images Free Download - Spiderman Png  Clipart (#395650) - PinClipart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85" y="2010769"/>
            <a:ext cx="1542891" cy="159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Marvel Super-Heroes Take Flight On Yarn – Deadlin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843" y="0"/>
            <a:ext cx="4254444" cy="239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732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What’s happened this week?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Mr Brown’s class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664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23" b="5224"/>
          <a:stretch/>
        </p:blipFill>
        <p:spPr bwMode="auto">
          <a:xfrm>
            <a:off x="432254" y="156753"/>
            <a:ext cx="4483598" cy="6072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ongratulations! - Roblo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451" y="1557865"/>
            <a:ext cx="3269932" cy="326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preview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1" t="23984" r="6972" b="6850"/>
          <a:stretch/>
        </p:blipFill>
        <p:spPr bwMode="auto">
          <a:xfrm>
            <a:off x="8725988" y="444137"/>
            <a:ext cx="2756263" cy="4728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242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81" b="19881"/>
          <a:stretch/>
        </p:blipFill>
        <p:spPr bwMode="auto">
          <a:xfrm>
            <a:off x="273142" y="117567"/>
            <a:ext cx="4020831" cy="589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WWE Raw&quot; The Rock's Birthday Bash (TV Episode 2011) - IMD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568" y="431076"/>
            <a:ext cx="6885305" cy="4738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0027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24" b="20505"/>
          <a:stretch/>
        </p:blipFill>
        <p:spPr bwMode="auto">
          <a:xfrm>
            <a:off x="181701" y="209005"/>
            <a:ext cx="5481714" cy="6296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School Teacher Reward Stickers 48 30mm non personalised Well Done Merit |  eBa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15" t="10514" r="14972" b="23657"/>
          <a:stretch/>
        </p:blipFill>
        <p:spPr bwMode="auto">
          <a:xfrm>
            <a:off x="6551689" y="836022"/>
            <a:ext cx="4107602" cy="3969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58000" y="4791378"/>
            <a:ext cx="32787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rgbClr val="FF0000"/>
                </a:solidFill>
              </a:rPr>
              <a:t>Charlie!</a:t>
            </a:r>
            <a:endParaRPr lang="en-GB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30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91" y="0"/>
            <a:ext cx="4303679" cy="6458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Pikachu vs Pichu | DReager1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370" y="130309"/>
            <a:ext cx="7114126" cy="5369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33703" y="1110343"/>
            <a:ext cx="1685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DYLAN</a:t>
            </a:r>
            <a:endParaRPr lang="en-GB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07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Image preview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55" b="41697"/>
          <a:stretch/>
        </p:blipFill>
        <p:spPr bwMode="auto">
          <a:xfrm>
            <a:off x="251634" y="241661"/>
            <a:ext cx="3997260" cy="347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n the Brexit era, Britain is more Mr Bean than James Bond | Brexit | The  Guardi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250" y="829490"/>
            <a:ext cx="6765381" cy="4059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21119" t="13661" r="22358" b="11429"/>
          <a:stretch/>
        </p:blipFill>
        <p:spPr>
          <a:xfrm>
            <a:off x="643551" y="3847337"/>
            <a:ext cx="3409406" cy="2540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85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88"/>
          <a:stretch/>
        </p:blipFill>
        <p:spPr bwMode="auto">
          <a:xfrm>
            <a:off x="182880" y="522514"/>
            <a:ext cx="7921624" cy="4741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The Boys (2019 TV series)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483" y="2348320"/>
            <a:ext cx="3295650" cy="139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3349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9760" t="30508" r="40662" b="37442"/>
          <a:stretch/>
        </p:blipFill>
        <p:spPr>
          <a:xfrm>
            <a:off x="104503" y="91440"/>
            <a:ext cx="4726369" cy="43499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6137" t="13554" r="36180" b="44123"/>
          <a:stretch/>
        </p:blipFill>
        <p:spPr>
          <a:xfrm>
            <a:off x="5120640" y="91440"/>
            <a:ext cx="6426927" cy="55242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33468" t="14107" r="34405" b="9821"/>
          <a:stretch/>
        </p:blipFill>
        <p:spPr>
          <a:xfrm>
            <a:off x="2939143" y="3252650"/>
            <a:ext cx="2373181" cy="315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00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63"/>
          <a:stretch/>
        </p:blipFill>
        <p:spPr bwMode="auto">
          <a:xfrm>
            <a:off x="3386940" y="6372"/>
            <a:ext cx="3549437" cy="6361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93" r="27141" b="16880"/>
          <a:stretch/>
        </p:blipFill>
        <p:spPr bwMode="auto">
          <a:xfrm>
            <a:off x="196325" y="3344090"/>
            <a:ext cx="2981609" cy="292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43072" t="13926" r="32091" b="51560"/>
          <a:stretch/>
        </p:blipFill>
        <p:spPr>
          <a:xfrm>
            <a:off x="7174005" y="3344090"/>
            <a:ext cx="3746544" cy="2926986"/>
          </a:xfrm>
          <a:prstGeom prst="rect">
            <a:avLst/>
          </a:prstGeom>
        </p:spPr>
      </p:pic>
      <p:pic>
        <p:nvPicPr>
          <p:cNvPr id="4106" name="Picture 10" descr="Loof And Timmy Timmy Trex GIF - LoofAndTimmy TimmyTrex Trex - Discover &amp;  Share GIF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985" y="156754"/>
            <a:ext cx="3030583" cy="3030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0605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64086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o Cash Rewards For Crime Tips Work? : NP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557" y="162515"/>
            <a:ext cx="8034837" cy="534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578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68105" t="21287" r="8001" b="49442"/>
          <a:stretch/>
        </p:blipFill>
        <p:spPr>
          <a:xfrm>
            <a:off x="4951591" y="2067707"/>
            <a:ext cx="4555479" cy="3137476"/>
          </a:xfrm>
          <a:prstGeom prst="rect">
            <a:avLst/>
          </a:prstGeom>
        </p:spPr>
      </p:pic>
      <p:pic>
        <p:nvPicPr>
          <p:cNvPr id="26632" name="Picture 8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8" t="20637" r="15615" b="9296"/>
          <a:stretch/>
        </p:blipFill>
        <p:spPr bwMode="auto">
          <a:xfrm>
            <a:off x="2447365" y="2184163"/>
            <a:ext cx="2031357" cy="290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635624" y="712694"/>
            <a:ext cx="65487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Who stole my Wispa?!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81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7804" t="17947" r="7900" b="36875"/>
          <a:stretch/>
        </p:blipFill>
        <p:spPr>
          <a:xfrm>
            <a:off x="6296295" y="548640"/>
            <a:ext cx="4545875" cy="4752508"/>
          </a:xfrm>
          <a:prstGeom prst="rect">
            <a:avLst/>
          </a:prstGeom>
        </p:spPr>
      </p:pic>
      <p:pic>
        <p:nvPicPr>
          <p:cNvPr id="29698" name="Picture 2" descr="The Detective Dog | The Letterpress Proje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153" y="548640"/>
            <a:ext cx="5367386" cy="4752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242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2538" t="14907" r="30170" b="16470"/>
          <a:stretch/>
        </p:blipFill>
        <p:spPr>
          <a:xfrm>
            <a:off x="2615018" y="254180"/>
            <a:ext cx="2064748" cy="39948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9994" t="31099" r="34601"/>
          <a:stretch/>
        </p:blipFill>
        <p:spPr>
          <a:xfrm>
            <a:off x="4847134" y="254180"/>
            <a:ext cx="1972493" cy="39909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34138" t="25840" r="34511" b="29328"/>
          <a:stretch/>
        </p:blipFill>
        <p:spPr>
          <a:xfrm>
            <a:off x="6897188" y="254180"/>
            <a:ext cx="2076994" cy="39602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28324" t="19612" r="37535" b="38811"/>
          <a:stretch/>
        </p:blipFill>
        <p:spPr>
          <a:xfrm>
            <a:off x="9051743" y="254180"/>
            <a:ext cx="2438944" cy="39602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l="17999" b="13147"/>
          <a:stretch/>
        </p:blipFill>
        <p:spPr>
          <a:xfrm>
            <a:off x="236752" y="254180"/>
            <a:ext cx="2210898" cy="39912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/>
          <a:srcRect l="67804" t="17947" r="7900" b="36875"/>
          <a:stretch/>
        </p:blipFill>
        <p:spPr>
          <a:xfrm>
            <a:off x="5120639" y="4415245"/>
            <a:ext cx="2024174" cy="21161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/>
          <a:srcRect l="68105" t="21287" r="8001" b="49442"/>
          <a:stretch/>
        </p:blipFill>
        <p:spPr>
          <a:xfrm>
            <a:off x="291655" y="4676502"/>
            <a:ext cx="2693271" cy="1854925"/>
          </a:xfrm>
          <a:prstGeom prst="rect">
            <a:avLst/>
          </a:prstGeom>
        </p:spPr>
      </p:pic>
      <p:pic>
        <p:nvPicPr>
          <p:cNvPr id="9" name="Picture 8" descr="KS1 Book Topic – Detective Dog Can Help Discover A Love Of Stories |  Teachwire Teaching Resource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91"/>
          <a:stretch/>
        </p:blipFill>
        <p:spPr bwMode="auto">
          <a:xfrm>
            <a:off x="8159343" y="4864185"/>
            <a:ext cx="3136265" cy="121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87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eldstein Jewelers on Twitter: &quot;CLUE #1 for the 125 Anniversary Finders  Keepers contest: I'm stuck in one place and cannot roam. Watch for early  access to next week's clue.… https://t.co/IxAY6AY5Et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28" y="186009"/>
            <a:ext cx="5485960" cy="3772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917475" y="969780"/>
            <a:ext cx="53818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/>
              <a:t>It’s a </a:t>
            </a:r>
            <a:r>
              <a:rPr lang="en-GB" sz="6000" dirty="0" smtClean="0">
                <a:solidFill>
                  <a:srgbClr val="FF0000"/>
                </a:solidFill>
              </a:rPr>
              <a:t>woman</a:t>
            </a:r>
            <a:r>
              <a:rPr lang="en-GB" sz="6000" dirty="0" smtClean="0"/>
              <a:t>!</a:t>
            </a:r>
            <a:endParaRPr lang="en-GB" dirty="0"/>
          </a:p>
        </p:txBody>
      </p:sp>
      <p:pic>
        <p:nvPicPr>
          <p:cNvPr id="2056" name="Picture 8" descr="Female Toilet Vandal Resistant Sign | Set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019" y="2072027"/>
            <a:ext cx="2844808" cy="3647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19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2538" t="14907" r="30170" b="16470"/>
          <a:stretch/>
        </p:blipFill>
        <p:spPr>
          <a:xfrm>
            <a:off x="2615018" y="254180"/>
            <a:ext cx="2064748" cy="39948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9994" t="31099" r="34601"/>
          <a:stretch/>
        </p:blipFill>
        <p:spPr>
          <a:xfrm>
            <a:off x="4847134" y="254180"/>
            <a:ext cx="1972493" cy="39909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34138" t="25840" r="34511" b="29328"/>
          <a:stretch/>
        </p:blipFill>
        <p:spPr>
          <a:xfrm>
            <a:off x="6897188" y="254180"/>
            <a:ext cx="2076994" cy="39602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28324" t="19612" r="37535" b="38811"/>
          <a:stretch/>
        </p:blipFill>
        <p:spPr>
          <a:xfrm>
            <a:off x="9051743" y="254180"/>
            <a:ext cx="2438944" cy="39602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l="17999" b="13147"/>
          <a:stretch/>
        </p:blipFill>
        <p:spPr>
          <a:xfrm>
            <a:off x="236752" y="254180"/>
            <a:ext cx="2210898" cy="3991249"/>
          </a:xfrm>
          <a:prstGeom prst="rect">
            <a:avLst/>
          </a:prstGeom>
        </p:spPr>
      </p:pic>
      <p:pic>
        <p:nvPicPr>
          <p:cNvPr id="10" name="Picture 8" descr="Female Toilet Vandal Resistant Sign | Seto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404" y="4318633"/>
            <a:ext cx="1709952" cy="2192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/>
          <a:srcRect l="68105" t="21287" r="8001" b="49442"/>
          <a:stretch/>
        </p:blipFill>
        <p:spPr>
          <a:xfrm>
            <a:off x="291655" y="4689565"/>
            <a:ext cx="2693271" cy="1854925"/>
          </a:xfrm>
          <a:prstGeom prst="rect">
            <a:avLst/>
          </a:prstGeom>
        </p:spPr>
      </p:pic>
      <p:pic>
        <p:nvPicPr>
          <p:cNvPr id="9" name="Picture 8" descr="KS1 Book Topic – Detective Dog Can Help Discover A Love Of Stories |  Teachwire Teaching Resource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91"/>
          <a:stretch/>
        </p:blipFill>
        <p:spPr bwMode="auto">
          <a:xfrm>
            <a:off x="8159343" y="4864185"/>
            <a:ext cx="3136265" cy="121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877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2538" t="14907" r="30170" b="16470"/>
          <a:stretch/>
        </p:blipFill>
        <p:spPr>
          <a:xfrm>
            <a:off x="2615018" y="254180"/>
            <a:ext cx="2064748" cy="39948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9994" t="31099" r="34601"/>
          <a:stretch/>
        </p:blipFill>
        <p:spPr>
          <a:xfrm>
            <a:off x="4847134" y="254180"/>
            <a:ext cx="1972493" cy="39909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28324" t="19612" r="37535" b="38811"/>
          <a:stretch/>
        </p:blipFill>
        <p:spPr>
          <a:xfrm>
            <a:off x="9051743" y="254180"/>
            <a:ext cx="2438944" cy="39602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17999" b="13147"/>
          <a:stretch/>
        </p:blipFill>
        <p:spPr>
          <a:xfrm>
            <a:off x="236752" y="254180"/>
            <a:ext cx="2210898" cy="39912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911882" y="1024889"/>
            <a:ext cx="203698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It’s not Mr Douglas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68105" t="21287" r="8001" b="49442"/>
          <a:stretch/>
        </p:blipFill>
        <p:spPr>
          <a:xfrm>
            <a:off x="291655" y="4676502"/>
            <a:ext cx="2693271" cy="1854925"/>
          </a:xfrm>
          <a:prstGeom prst="rect">
            <a:avLst/>
          </a:prstGeom>
        </p:spPr>
      </p:pic>
      <p:pic>
        <p:nvPicPr>
          <p:cNvPr id="8" name="Picture 7" descr="KS1 Book Topic – Detective Dog Can Help Discover A Love Of Stories |  Teachwire Teaching Resource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91"/>
          <a:stretch/>
        </p:blipFill>
        <p:spPr bwMode="auto">
          <a:xfrm>
            <a:off x="8159343" y="4864185"/>
            <a:ext cx="3136265" cy="121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8"/>
          <a:srcRect l="67804" t="17947" r="7900" b="36875"/>
          <a:stretch/>
        </p:blipFill>
        <p:spPr>
          <a:xfrm>
            <a:off x="4821293" y="4415244"/>
            <a:ext cx="2024174" cy="2116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28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17475" y="969780"/>
            <a:ext cx="538189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/>
              <a:t>The thief </a:t>
            </a:r>
            <a:r>
              <a:rPr lang="en-GB" sz="6000" dirty="0" smtClean="0">
                <a:solidFill>
                  <a:srgbClr val="FF0000"/>
                </a:solidFill>
              </a:rPr>
              <a:t>doesn’t</a:t>
            </a:r>
            <a:r>
              <a:rPr lang="en-GB" sz="6000" dirty="0" smtClean="0"/>
              <a:t> wear glasses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3" name="Picture 6" descr="Glasses Not Allowed Images, Stock Photos &amp; Vectors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81"/>
          <a:stretch/>
        </p:blipFill>
        <p:spPr bwMode="auto">
          <a:xfrm>
            <a:off x="7370173" y="3044281"/>
            <a:ext cx="2476500" cy="237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Clu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03" y="1010693"/>
            <a:ext cx="4876800" cy="406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45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2538" t="14907" r="30170" b="16470"/>
          <a:stretch/>
        </p:blipFill>
        <p:spPr>
          <a:xfrm>
            <a:off x="2615018" y="254180"/>
            <a:ext cx="2064748" cy="39948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9994" t="31099" r="34601"/>
          <a:stretch/>
        </p:blipFill>
        <p:spPr>
          <a:xfrm>
            <a:off x="4847134" y="254180"/>
            <a:ext cx="1972493" cy="39909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28324" t="19612" r="37535" b="38811"/>
          <a:stretch/>
        </p:blipFill>
        <p:spPr>
          <a:xfrm>
            <a:off x="9051743" y="254180"/>
            <a:ext cx="2438944" cy="39602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17999" b="13147"/>
          <a:stretch/>
        </p:blipFill>
        <p:spPr>
          <a:xfrm>
            <a:off x="236752" y="254180"/>
            <a:ext cx="2210898" cy="39912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911882" y="1024889"/>
            <a:ext cx="203698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It’s not Mr Douglas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6" descr="Glasses Not Allowed Images, Stock Photos &amp; Vectors | Shutterstock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81"/>
          <a:stretch/>
        </p:blipFill>
        <p:spPr bwMode="auto">
          <a:xfrm>
            <a:off x="4679766" y="4489369"/>
            <a:ext cx="1760223" cy="168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/>
          <a:srcRect l="68105" t="21287" r="8001" b="49442"/>
          <a:stretch/>
        </p:blipFill>
        <p:spPr>
          <a:xfrm>
            <a:off x="291655" y="4676502"/>
            <a:ext cx="2693271" cy="1854925"/>
          </a:xfrm>
          <a:prstGeom prst="rect">
            <a:avLst/>
          </a:prstGeom>
        </p:spPr>
      </p:pic>
      <p:pic>
        <p:nvPicPr>
          <p:cNvPr id="10" name="Picture 9" descr="KS1 Book Topic – Detective Dog Can Help Discover A Love Of Stories |  Teachwire Teaching Resource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91"/>
          <a:stretch/>
        </p:blipFill>
        <p:spPr bwMode="auto">
          <a:xfrm>
            <a:off x="7930376" y="4864185"/>
            <a:ext cx="3136265" cy="121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40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2538" t="14907" r="30170" b="16470"/>
          <a:stretch/>
        </p:blipFill>
        <p:spPr>
          <a:xfrm>
            <a:off x="2615018" y="254180"/>
            <a:ext cx="2064748" cy="39948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8324" t="19612" r="37535" b="38811"/>
          <a:stretch/>
        </p:blipFill>
        <p:spPr>
          <a:xfrm>
            <a:off x="9051743" y="254180"/>
            <a:ext cx="2438944" cy="396022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911882" y="1024889"/>
            <a:ext cx="203698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It’s not Mr Douglas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6" descr="Glasses Not Allowed Images, Stock Photos &amp; Vectors | Shutterstock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81"/>
          <a:stretch/>
        </p:blipFill>
        <p:spPr bwMode="auto">
          <a:xfrm>
            <a:off x="4679766" y="4489369"/>
            <a:ext cx="1760223" cy="168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828765" y="1024889"/>
            <a:ext cx="203698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It’s not Mrs Murdoch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2902" y="1070064"/>
            <a:ext cx="203698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It’s not Miss Lewis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l="68105" t="21287" r="8001" b="49442"/>
          <a:stretch/>
        </p:blipFill>
        <p:spPr>
          <a:xfrm>
            <a:off x="291655" y="4676502"/>
            <a:ext cx="2693271" cy="1854925"/>
          </a:xfrm>
          <a:prstGeom prst="rect">
            <a:avLst/>
          </a:prstGeom>
        </p:spPr>
      </p:pic>
      <p:pic>
        <p:nvPicPr>
          <p:cNvPr id="12" name="Picture 11" descr="KS1 Book Topic – Detective Dog Can Help Discover A Love Of Stories |  Teachwire Teaching Resourc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91"/>
          <a:stretch/>
        </p:blipFill>
        <p:spPr bwMode="auto">
          <a:xfrm>
            <a:off x="8159343" y="4864185"/>
            <a:ext cx="3136265" cy="121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126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Alphabet and Numbers | learn-arabic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9817"/>
            <a:ext cx="11634217" cy="1227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lu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57" y="1738942"/>
            <a:ext cx="3535586" cy="294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010297" y="1658983"/>
            <a:ext cx="730213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What is the </a:t>
            </a:r>
            <a:r>
              <a:rPr lang="en-GB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GB" sz="28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letter?</a:t>
            </a:r>
          </a:p>
          <a:p>
            <a:pPr marL="342900" indent="-342900">
              <a:buAutoNum type="arabicPeriod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What is the </a:t>
            </a:r>
            <a:r>
              <a:rPr lang="en-GB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r>
              <a:rPr lang="en-GB" sz="28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letter?</a:t>
            </a:r>
          </a:p>
          <a:p>
            <a:pPr marL="342900" indent="-342900">
              <a:buAutoNum type="arabicPeriod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What is the </a:t>
            </a:r>
            <a:r>
              <a:rPr lang="en-GB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GB" sz="28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letter?</a:t>
            </a:r>
          </a:p>
          <a:p>
            <a:pPr marL="342900" indent="-342900">
              <a:buAutoNum type="arabicPeriod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What is the </a:t>
            </a:r>
            <a:r>
              <a:rPr lang="en-GB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GB" sz="2800" baseline="30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sz="28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letter?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80160" y="5536448"/>
            <a:ext cx="96795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bg1"/>
                </a:solidFill>
              </a:rPr>
              <a:t>What word do these letters make?</a:t>
            </a:r>
            <a:endParaRPr lang="en-GB" sz="4800" dirty="0">
              <a:solidFill>
                <a:schemeClr val="bg1"/>
              </a:solidFill>
            </a:endParaRPr>
          </a:p>
        </p:txBody>
      </p:sp>
      <p:pic>
        <p:nvPicPr>
          <p:cNvPr id="30728" name="Picture 8" descr="Pencil and Paper and Words Oh My! | Though She Is Little, She Is Fierc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55"/>
          <a:stretch/>
        </p:blipFill>
        <p:spPr bwMode="auto">
          <a:xfrm>
            <a:off x="8490856" y="1927378"/>
            <a:ext cx="2821577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37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Alphabet and Numbers | learn-arabic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9817"/>
            <a:ext cx="11634217" cy="1227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49084" y="1763486"/>
            <a:ext cx="730213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What is the </a:t>
            </a:r>
            <a:r>
              <a:rPr lang="en-GB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GB" sz="28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letter?   </a:t>
            </a:r>
            <a:r>
              <a:rPr lang="en-GB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</a:p>
          <a:p>
            <a:pPr marL="342900" indent="-342900">
              <a:buAutoNum type="arabicPeriod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What is the </a:t>
            </a:r>
            <a:r>
              <a:rPr lang="en-GB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r>
              <a:rPr lang="en-GB" sz="28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letter?   </a:t>
            </a:r>
            <a:r>
              <a:rPr lang="en-GB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</a:p>
          <a:p>
            <a:pPr marL="342900" indent="-342900">
              <a:buAutoNum type="arabicPeriod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What is the </a:t>
            </a:r>
            <a:r>
              <a:rPr lang="en-GB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GB" sz="28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letter?     </a:t>
            </a:r>
            <a:r>
              <a:rPr lang="en-GB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</a:p>
          <a:p>
            <a:pPr marL="342900" indent="-342900">
              <a:buAutoNum type="arabicPeriod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What is the </a:t>
            </a:r>
            <a:r>
              <a:rPr lang="en-GB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GB" sz="2800" baseline="30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sz="28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letter?   </a:t>
            </a:r>
            <a:r>
              <a:rPr lang="en-GB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6755" y="5562574"/>
            <a:ext cx="111295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bg1"/>
                </a:solidFill>
              </a:rPr>
              <a:t>So the person who stole my Wispa was… </a:t>
            </a:r>
            <a:endParaRPr lang="en-GB" sz="4800" dirty="0">
              <a:solidFill>
                <a:schemeClr val="bg1"/>
              </a:solidFill>
            </a:endParaRPr>
          </a:p>
        </p:txBody>
      </p:sp>
      <p:pic>
        <p:nvPicPr>
          <p:cNvPr id="6" name="Picture 5" descr="KS1 Book Topic – Detective Dog Can Help Discover A Love Of Stories |  Teachwire Teaching Resourc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91"/>
          <a:stretch/>
        </p:blipFill>
        <p:spPr bwMode="auto">
          <a:xfrm>
            <a:off x="7310257" y="4019487"/>
            <a:ext cx="3136265" cy="121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335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Blank Wanted Poster Template | PosterMyW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038" y="0"/>
            <a:ext cx="4258491" cy="638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2538" t="14907" r="30170" b="39644"/>
          <a:stretch/>
        </p:blipFill>
        <p:spPr>
          <a:xfrm>
            <a:off x="2179909" y="2096044"/>
            <a:ext cx="2064748" cy="2645774"/>
          </a:xfrm>
          <a:prstGeom prst="rect">
            <a:avLst/>
          </a:prstGeom>
        </p:spPr>
      </p:pic>
      <p:pic>
        <p:nvPicPr>
          <p:cNvPr id="13316" name="Picture 4" descr="PCS Volvo 850 Estate - UK Police Car Kit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28" b="12399"/>
          <a:stretch/>
        </p:blipFill>
        <p:spPr bwMode="auto">
          <a:xfrm>
            <a:off x="5850977" y="1534885"/>
            <a:ext cx="5219155" cy="3317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98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902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120</TotalTime>
  <Words>114</Words>
  <Application>Microsoft Office PowerPoint</Application>
  <PresentationFormat>Widescreen</PresentationFormat>
  <Paragraphs>28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8" baseType="lpstr">
      <vt:lpstr>Arial</vt:lpstr>
      <vt:lpstr>Impact</vt:lpstr>
      <vt:lpstr>Main Event</vt:lpstr>
      <vt:lpstr>PowerPoint Presentation</vt:lpstr>
      <vt:lpstr>What’s happened this week?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ICT Service, City &amp; County of Swansea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What’s happened this week?</dc:title>
  <dc:creator>BEN BROWN</dc:creator>
  <cp:lastModifiedBy>BEN BROWN</cp:lastModifiedBy>
  <cp:revision>62</cp:revision>
  <dcterms:created xsi:type="dcterms:W3CDTF">2021-01-28T22:41:37Z</dcterms:created>
  <dcterms:modified xsi:type="dcterms:W3CDTF">2021-01-29T01:35:40Z</dcterms:modified>
</cp:coreProperties>
</file>