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79" r:id="rId2"/>
    <p:sldId id="277" r:id="rId3"/>
    <p:sldId id="275" r:id="rId4"/>
    <p:sldId id="276" r:id="rId5"/>
    <p:sldId id="278" r:id="rId6"/>
    <p:sldId id="280" r:id="rId7"/>
    <p:sldId id="281" r:id="rId8"/>
    <p:sldId id="282" r:id="rId9"/>
    <p:sldId id="262" r:id="rId10"/>
    <p:sldId id="256" r:id="rId11"/>
    <p:sldId id="260" r:id="rId12"/>
  </p:sldIdLst>
  <p:sldSz cx="9906000" cy="6858000" type="A4"/>
  <p:notesSz cx="6858000" cy="9144000"/>
  <p:embeddedFontLst>
    <p:embeddedFont>
      <p:font typeface="Patrick Hand" panose="020B0604020202020204" charset="0"/>
      <p:regular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ED94"/>
    <a:srgbClr val="BD92DE"/>
    <a:srgbClr val="FC4824"/>
    <a:srgbClr val="2AF6CF"/>
    <a:srgbClr val="2EB1E2"/>
    <a:srgbClr val="F4D657"/>
    <a:srgbClr val="D877C2"/>
    <a:srgbClr val="E33D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28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69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20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94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866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43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73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48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297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69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DF9ACC-C956-4CFA-B792-30C4B6DB783A}" type="datetimeFigureOut">
              <a:rPr lang="en-GB" smtClean="0"/>
              <a:t>05/02/2021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0F682-E86E-4B22-A948-C5A9BC8200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61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image" Target="../media/image29.JP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ealthy mi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30"/>
          <a:stretch/>
        </p:blipFill>
        <p:spPr bwMode="auto">
          <a:xfrm>
            <a:off x="1301157" y="2065107"/>
            <a:ext cx="7877114" cy="479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0868" t="27233" r="23712" b="15454"/>
          <a:stretch/>
        </p:blipFill>
        <p:spPr>
          <a:xfrm>
            <a:off x="125498" y="135124"/>
            <a:ext cx="3468187" cy="2016558"/>
          </a:xfrm>
          <a:prstGeom prst="rect">
            <a:avLst/>
          </a:prstGeom>
        </p:spPr>
      </p:pic>
      <p:pic>
        <p:nvPicPr>
          <p:cNvPr id="4104" name="Picture 8" descr="Sleep Clip Art - Sleep Imag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18" y="4568464"/>
            <a:ext cx="3198950" cy="227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oronavirus: Kids get physical across Ceredigion | Tivyside Advertiser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63" b="17751"/>
          <a:stretch/>
        </p:blipFill>
        <p:spPr bwMode="auto">
          <a:xfrm>
            <a:off x="5979770" y="18749"/>
            <a:ext cx="3926230" cy="131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Feelings flashcards - English ESL Worksheets for distance learning and  physical classroom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7" t="3467" r="3596" b="50421"/>
          <a:stretch/>
        </p:blipFill>
        <p:spPr bwMode="auto">
          <a:xfrm>
            <a:off x="7306333" y="3061592"/>
            <a:ext cx="2455818" cy="1737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Is ″fresh air″ really so healthy? | Healthy Living | DW | 09.02.201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"/>
          <a:stretch/>
        </p:blipFill>
        <p:spPr bwMode="auto">
          <a:xfrm>
            <a:off x="125498" y="2418167"/>
            <a:ext cx="3217189" cy="188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EALTH: Laughter is good medicine - Washington Times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810" y="1478786"/>
            <a:ext cx="2308189" cy="134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Picture 18" descr="Otis- Orangutan Cuddly Toy 20cm — Orangutan Foundati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169" y="18749"/>
            <a:ext cx="1839300" cy="2034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What exactly is a balanced meal? | Alimentarium"/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440" y="4945954"/>
            <a:ext cx="2812711" cy="1779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369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>
        <p14:honeycomb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8799" t="14375" r="32246" b="14018"/>
          <a:stretch/>
        </p:blipFill>
        <p:spPr>
          <a:xfrm>
            <a:off x="104502" y="0"/>
            <a:ext cx="6570617" cy="6790768"/>
          </a:xfrm>
          <a:prstGeom prst="rect">
            <a:avLst/>
          </a:prstGeom>
        </p:spPr>
      </p:pic>
      <p:pic>
        <p:nvPicPr>
          <p:cNvPr id="1028" name="Picture 4" descr="Image result for yu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87"/>
          <a:stretch/>
        </p:blipFill>
        <p:spPr bwMode="auto">
          <a:xfrm>
            <a:off x="6871063" y="77418"/>
            <a:ext cx="2854350" cy="3317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charlie's pizz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3563" y="3653244"/>
            <a:ext cx="5602720" cy="313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465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>
        <p15:prstTrans prst="pageCurlDouble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34321" t="28125" r="34254" b="10268"/>
          <a:stretch/>
        </p:blipFill>
        <p:spPr>
          <a:xfrm>
            <a:off x="1841863" y="0"/>
            <a:ext cx="6244046" cy="688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15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>
        <p15:prstTrans prst="pageCurlDouble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8483" t="24768" r="19712"/>
          <a:stretch/>
        </p:blipFill>
        <p:spPr>
          <a:xfrm>
            <a:off x="0" y="-1"/>
            <a:ext cx="4937760" cy="68979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8136" t="19553" r="38472" b="25357"/>
          <a:stretch/>
        </p:blipFill>
        <p:spPr>
          <a:xfrm>
            <a:off x="7341326" y="1"/>
            <a:ext cx="2564674" cy="339571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40245" t="21339" r="39274" b="24196"/>
          <a:stretch/>
        </p:blipFill>
        <p:spPr>
          <a:xfrm>
            <a:off x="4904012" y="0"/>
            <a:ext cx="2271234" cy="33957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/>
          <a:srcRect l="39241" t="21339" r="38170" b="25536"/>
          <a:stretch/>
        </p:blipFill>
        <p:spPr>
          <a:xfrm>
            <a:off x="7341326" y="3487782"/>
            <a:ext cx="2564674" cy="339106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28398" t="22551" r="51623" b="25447"/>
          <a:stretch/>
        </p:blipFill>
        <p:spPr>
          <a:xfrm>
            <a:off x="4937760" y="3526971"/>
            <a:ext cx="2276268" cy="333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61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>
        <p15:prstTrans prst="pageCurlDouble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719" t="36875" r="46202" b="13036"/>
          <a:stretch/>
        </p:blipFill>
        <p:spPr>
          <a:xfrm>
            <a:off x="5036624" y="143691"/>
            <a:ext cx="4708268" cy="6603344"/>
          </a:xfrm>
          <a:prstGeom prst="rect">
            <a:avLst/>
          </a:prstGeom>
        </p:spPr>
      </p:pic>
      <p:pic>
        <p:nvPicPr>
          <p:cNvPr id="2050" name="Picture 2" descr="Image result for thankful dinosau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26" r="16718"/>
          <a:stretch/>
        </p:blipFill>
        <p:spPr bwMode="auto">
          <a:xfrm>
            <a:off x="757645" y="1227909"/>
            <a:ext cx="3422469" cy="5036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13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>
        <p15:prstTrans prst="pageCurlDouble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6932" t="21428" r="35660" b="12579"/>
          <a:stretch/>
        </p:blipFill>
        <p:spPr>
          <a:xfrm>
            <a:off x="0" y="0"/>
            <a:ext cx="5066132" cy="6857999"/>
          </a:xfrm>
          <a:prstGeom prst="rect">
            <a:avLst/>
          </a:prstGeom>
        </p:spPr>
      </p:pic>
      <p:pic>
        <p:nvPicPr>
          <p:cNvPr id="3074" name="Picture 2" descr="Image result for what makes you happy?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6098" y="1450577"/>
            <a:ext cx="3956844" cy="395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395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>
        <p15:prstTrans prst="airplane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3351" t="25000" r="38873" b="11813"/>
          <a:stretch/>
        </p:blipFill>
        <p:spPr>
          <a:xfrm>
            <a:off x="6551023" y="201706"/>
            <a:ext cx="3196174" cy="63873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5727" t="40090" r="36262" b="25446"/>
          <a:stretch/>
        </p:blipFill>
        <p:spPr>
          <a:xfrm>
            <a:off x="300440" y="2345194"/>
            <a:ext cx="6152606" cy="4256107"/>
          </a:xfrm>
          <a:prstGeom prst="rect">
            <a:avLst/>
          </a:prstGeom>
        </p:spPr>
      </p:pic>
      <p:pic>
        <p:nvPicPr>
          <p:cNvPr id="4100" name="Picture 4" descr="Image result for good friend sticker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3618" y="201706"/>
            <a:ext cx="2143488" cy="214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wwe friends the rock"/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02"/>
          <a:stretch/>
        </p:blipFill>
        <p:spPr bwMode="auto">
          <a:xfrm>
            <a:off x="872017" y="201706"/>
            <a:ext cx="4120024" cy="196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70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Click="0">
        <p15:prstTrans prst="origami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726" t="13839" r="35961" b="10268"/>
          <a:stretch/>
        </p:blipFill>
        <p:spPr>
          <a:xfrm>
            <a:off x="0" y="0"/>
            <a:ext cx="4545874" cy="6851054"/>
          </a:xfrm>
          <a:prstGeom prst="rect">
            <a:avLst/>
          </a:prstGeom>
        </p:spPr>
      </p:pic>
      <p:pic>
        <p:nvPicPr>
          <p:cNvPr id="5122" name="Picture 2" descr="Image result for exercise sillouet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52"/>
          <a:stretch/>
        </p:blipFill>
        <p:spPr bwMode="auto">
          <a:xfrm>
            <a:off x="5197838" y="1372236"/>
            <a:ext cx="3606528" cy="3594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29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>
        <p:dissolve/>
      </p:transition>
    </mc:Choice>
    <mc:Fallback>
      <p:transition spd="slow" advClick="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20868" t="27233" r="23712" b="15454"/>
          <a:stretch/>
        </p:blipFill>
        <p:spPr>
          <a:xfrm>
            <a:off x="125498" y="461695"/>
            <a:ext cx="9473012" cy="5508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>
        <p:blinds dir="vert"/>
      </p:transition>
    </mc:Choice>
    <mc:Fallback>
      <p:transition spd="slow" advClick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22A8E3B-F2BD-4442-951C-95A1B12D141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551913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Be a bird or a cow?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5E6CFB7-C189-4B87-9640-72DA3DA0706C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003629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Be Sonic or be Mario?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E25F6C9-C03D-4592-AA0F-388E9DC56C14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455345" y="44134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Go to playtime </a:t>
            </a: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or assembly?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1A87B7E-3DC5-429E-8414-8C4048B05F0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00197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Eat a slug </a:t>
            </a: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or </a:t>
            </a: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kiss a snail?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727CBC-1647-4757-8B19-0DDA1C5B3CAC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2551913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Travel on a bus or travel in a car?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F06C5C-B09C-4277-9AC1-AE5A054FBBD5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5003629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Have a pet snake or a pet lion?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D1128D6-9277-4BAF-936E-327DBC0FAD6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7455345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Be super strong or super fast?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4D6096C-E410-4EEC-BE8B-22EA9CB296C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2551912" y="450204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D877C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3757C7B-EACD-4B9F-AE89-053646EA0BAB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983444" y="450204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E225DB7-0AE0-4676-A8EB-D211BB0B8EC6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7455345" y="450204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2EB1E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0F5A63-380D-409D-8CC9-E207B27094DB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83720" y="3788921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F219849-11AE-4E06-83C1-F958B695C759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2518960" y="3788920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C4824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6F740F8-FD17-4C7F-ADEA-D3D673DAD0D0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4983444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00B05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3E1AD3D-699E-4BAF-A404-805A29925B55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7435160" y="3797778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rgbClr val="FFFF00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7B1E38C-CCAF-45AC-B9C2-EDF0C4875276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6488" y="414879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50817 h 2394857"/>
              <a:gd name="connsiteX6" fmla="*/ 2318657 w 2318657"/>
              <a:gd name="connsiteY6" fmla="*/ 1077686 h 2394857"/>
              <a:gd name="connsiteX7" fmla="*/ 2318657 w 2318657"/>
              <a:gd name="connsiteY7" fmla="*/ 1628503 h 2394857"/>
              <a:gd name="connsiteX8" fmla="*/ 2318657 w 2318657"/>
              <a:gd name="connsiteY8" fmla="*/ 2394857 h 2394857"/>
              <a:gd name="connsiteX9" fmla="*/ 1738993 w 2318657"/>
              <a:gd name="connsiteY9" fmla="*/ 2394857 h 2394857"/>
              <a:gd name="connsiteX10" fmla="*/ 1112955 w 2318657"/>
              <a:gd name="connsiteY10" fmla="*/ 2394857 h 2394857"/>
              <a:gd name="connsiteX11" fmla="*/ 602851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796143 h 2394857"/>
              <a:gd name="connsiteX14" fmla="*/ 0 w 2318657"/>
              <a:gd name="connsiteY14" fmla="*/ 1269274 h 2394857"/>
              <a:gd name="connsiteX15" fmla="*/ 0 w 2318657"/>
              <a:gd name="connsiteY15" fmla="*/ 718457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229512" y="-21009"/>
                  <a:pt x="349728" y="20760"/>
                  <a:pt x="579664" y="0"/>
                </a:cubicBezTo>
                <a:cubicBezTo>
                  <a:pt x="809600" y="-20760"/>
                  <a:pt x="842305" y="-22571"/>
                  <a:pt x="1089769" y="0"/>
                </a:cubicBezTo>
                <a:cubicBezTo>
                  <a:pt x="1337233" y="22571"/>
                  <a:pt x="1487660" y="-9640"/>
                  <a:pt x="1623060" y="0"/>
                </a:cubicBezTo>
                <a:cubicBezTo>
                  <a:pt x="1758460" y="9640"/>
                  <a:pt x="2002396" y="4364"/>
                  <a:pt x="2318657" y="0"/>
                </a:cubicBezTo>
                <a:cubicBezTo>
                  <a:pt x="2328018" y="214084"/>
                  <a:pt x="2303453" y="434449"/>
                  <a:pt x="2318657" y="550817"/>
                </a:cubicBezTo>
                <a:cubicBezTo>
                  <a:pt x="2333861" y="667185"/>
                  <a:pt x="2320183" y="954897"/>
                  <a:pt x="2318657" y="1077686"/>
                </a:cubicBezTo>
                <a:cubicBezTo>
                  <a:pt x="2317131" y="1200475"/>
                  <a:pt x="2294935" y="1481948"/>
                  <a:pt x="2318657" y="1628503"/>
                </a:cubicBezTo>
                <a:cubicBezTo>
                  <a:pt x="2342379" y="1775058"/>
                  <a:pt x="2308026" y="2141948"/>
                  <a:pt x="2318657" y="2394857"/>
                </a:cubicBezTo>
                <a:cubicBezTo>
                  <a:pt x="2089596" y="2403189"/>
                  <a:pt x="1899230" y="2403740"/>
                  <a:pt x="1738993" y="2394857"/>
                </a:cubicBezTo>
                <a:cubicBezTo>
                  <a:pt x="1578756" y="2385974"/>
                  <a:pt x="1391641" y="2377924"/>
                  <a:pt x="1112955" y="2394857"/>
                </a:cubicBezTo>
                <a:cubicBezTo>
                  <a:pt x="834269" y="2411790"/>
                  <a:pt x="787987" y="2386442"/>
                  <a:pt x="602851" y="2394857"/>
                </a:cubicBezTo>
                <a:cubicBezTo>
                  <a:pt x="417715" y="2403272"/>
                  <a:pt x="216778" y="2412960"/>
                  <a:pt x="0" y="2394857"/>
                </a:cubicBezTo>
                <a:cubicBezTo>
                  <a:pt x="-17639" y="2259739"/>
                  <a:pt x="12270" y="2069940"/>
                  <a:pt x="0" y="1796143"/>
                </a:cubicBezTo>
                <a:cubicBezTo>
                  <a:pt x="-12270" y="1522346"/>
                  <a:pt x="7846" y="1526835"/>
                  <a:pt x="0" y="1269274"/>
                </a:cubicBezTo>
                <a:cubicBezTo>
                  <a:pt x="-7846" y="1011713"/>
                  <a:pt x="18248" y="870614"/>
                  <a:pt x="0" y="718457"/>
                </a:cubicBezTo>
                <a:cubicBezTo>
                  <a:pt x="-18248" y="566300"/>
                  <a:pt x="-10478" y="25420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303276" y="13431"/>
                  <a:pt x="429942" y="-26667"/>
                  <a:pt x="626037" y="0"/>
                </a:cubicBezTo>
                <a:cubicBezTo>
                  <a:pt x="822132" y="26667"/>
                  <a:pt x="1075362" y="-8932"/>
                  <a:pt x="1228888" y="0"/>
                </a:cubicBezTo>
                <a:cubicBezTo>
                  <a:pt x="1382414" y="8932"/>
                  <a:pt x="1617758" y="-28748"/>
                  <a:pt x="1808552" y="0"/>
                </a:cubicBezTo>
                <a:cubicBezTo>
                  <a:pt x="1999346" y="28748"/>
                  <a:pt x="2184401" y="-1961"/>
                  <a:pt x="2318657" y="0"/>
                </a:cubicBezTo>
                <a:cubicBezTo>
                  <a:pt x="2302240" y="146959"/>
                  <a:pt x="2330253" y="325811"/>
                  <a:pt x="2318657" y="646611"/>
                </a:cubicBezTo>
                <a:cubicBezTo>
                  <a:pt x="2307061" y="967411"/>
                  <a:pt x="2300924" y="1053177"/>
                  <a:pt x="2318657" y="1221377"/>
                </a:cubicBezTo>
                <a:cubicBezTo>
                  <a:pt x="2336390" y="1389577"/>
                  <a:pt x="2315357" y="1586244"/>
                  <a:pt x="2318657" y="1867988"/>
                </a:cubicBezTo>
                <a:cubicBezTo>
                  <a:pt x="2321957" y="2149732"/>
                  <a:pt x="2336764" y="2185354"/>
                  <a:pt x="2318657" y="2394857"/>
                </a:cubicBezTo>
                <a:cubicBezTo>
                  <a:pt x="2124323" y="2387839"/>
                  <a:pt x="1961719" y="2417676"/>
                  <a:pt x="1738993" y="2394857"/>
                </a:cubicBezTo>
                <a:cubicBezTo>
                  <a:pt x="1516267" y="2372038"/>
                  <a:pt x="1306970" y="2400996"/>
                  <a:pt x="1159329" y="2394857"/>
                </a:cubicBezTo>
                <a:cubicBezTo>
                  <a:pt x="1011688" y="2388718"/>
                  <a:pt x="851658" y="2379999"/>
                  <a:pt x="556478" y="2394857"/>
                </a:cubicBezTo>
                <a:cubicBezTo>
                  <a:pt x="261298" y="2409715"/>
                  <a:pt x="154970" y="2414999"/>
                  <a:pt x="0" y="2394857"/>
                </a:cubicBezTo>
                <a:cubicBezTo>
                  <a:pt x="-17429" y="2250781"/>
                  <a:pt x="-25277" y="2046179"/>
                  <a:pt x="0" y="1796143"/>
                </a:cubicBezTo>
                <a:cubicBezTo>
                  <a:pt x="25277" y="1546107"/>
                  <a:pt x="9115" y="1475308"/>
                  <a:pt x="0" y="1197429"/>
                </a:cubicBezTo>
                <a:cubicBezTo>
                  <a:pt x="-9115" y="919550"/>
                  <a:pt x="28331" y="828733"/>
                  <a:pt x="0" y="550817"/>
                </a:cubicBezTo>
                <a:cubicBezTo>
                  <a:pt x="-28331" y="272901"/>
                  <a:pt x="-8443" y="139426"/>
                  <a:pt x="0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2477883557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Have </a:t>
            </a: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3 eyes</a:t>
            </a: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Or </a:t>
            </a:r>
          </a:p>
          <a:p>
            <a:pPr algn="ctr"/>
            <a:r>
              <a:rPr lang="en-GB" sz="3600" dirty="0" smtClean="0">
                <a:solidFill>
                  <a:schemeClr val="tx1"/>
                </a:solidFill>
                <a:latin typeface="Patrick Hand" panose="00000500000000000000" pitchFamily="2" charset="0"/>
              </a:rPr>
              <a:t>3 legs?</a:t>
            </a:r>
            <a:endParaRPr lang="en-GB" sz="3600" dirty="0">
              <a:solidFill>
                <a:schemeClr val="tx1"/>
              </a:solidFill>
              <a:latin typeface="Patrick Hand" panose="00000500000000000000" pitchFamily="2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F41E2FA-ECC6-47E6-AE20-D570FCE18856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104726" y="414876"/>
            <a:ext cx="2318657" cy="2394857"/>
          </a:xfrm>
          <a:custGeom>
            <a:avLst/>
            <a:gdLst>
              <a:gd name="connsiteX0" fmla="*/ 0 w 2318657"/>
              <a:gd name="connsiteY0" fmla="*/ 0 h 2394857"/>
              <a:gd name="connsiteX1" fmla="*/ 579664 w 2318657"/>
              <a:gd name="connsiteY1" fmla="*/ 0 h 2394857"/>
              <a:gd name="connsiteX2" fmla="*/ 1089769 w 2318657"/>
              <a:gd name="connsiteY2" fmla="*/ 0 h 2394857"/>
              <a:gd name="connsiteX3" fmla="*/ 1623060 w 2318657"/>
              <a:gd name="connsiteY3" fmla="*/ 0 h 2394857"/>
              <a:gd name="connsiteX4" fmla="*/ 2318657 w 2318657"/>
              <a:gd name="connsiteY4" fmla="*/ 0 h 2394857"/>
              <a:gd name="connsiteX5" fmla="*/ 2318657 w 2318657"/>
              <a:gd name="connsiteY5" fmla="*/ 574766 h 2394857"/>
              <a:gd name="connsiteX6" fmla="*/ 2318657 w 2318657"/>
              <a:gd name="connsiteY6" fmla="*/ 1149531 h 2394857"/>
              <a:gd name="connsiteX7" fmla="*/ 2318657 w 2318657"/>
              <a:gd name="connsiteY7" fmla="*/ 1796143 h 2394857"/>
              <a:gd name="connsiteX8" fmla="*/ 2318657 w 2318657"/>
              <a:gd name="connsiteY8" fmla="*/ 2394857 h 2394857"/>
              <a:gd name="connsiteX9" fmla="*/ 1785366 w 2318657"/>
              <a:gd name="connsiteY9" fmla="*/ 2394857 h 2394857"/>
              <a:gd name="connsiteX10" fmla="*/ 1159329 w 2318657"/>
              <a:gd name="connsiteY10" fmla="*/ 2394857 h 2394857"/>
              <a:gd name="connsiteX11" fmla="*/ 579664 w 2318657"/>
              <a:gd name="connsiteY11" fmla="*/ 2394857 h 2394857"/>
              <a:gd name="connsiteX12" fmla="*/ 0 w 2318657"/>
              <a:gd name="connsiteY12" fmla="*/ 2394857 h 2394857"/>
              <a:gd name="connsiteX13" fmla="*/ 0 w 2318657"/>
              <a:gd name="connsiteY13" fmla="*/ 1820091 h 2394857"/>
              <a:gd name="connsiteX14" fmla="*/ 0 w 2318657"/>
              <a:gd name="connsiteY14" fmla="*/ 1245326 h 2394857"/>
              <a:gd name="connsiteX15" fmla="*/ 0 w 2318657"/>
              <a:gd name="connsiteY15" fmla="*/ 694509 h 2394857"/>
              <a:gd name="connsiteX16" fmla="*/ 0 w 2318657"/>
              <a:gd name="connsiteY16" fmla="*/ 0 h 2394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318657" h="2394857" fill="none" extrusionOk="0">
                <a:moveTo>
                  <a:pt x="0" y="0"/>
                </a:moveTo>
                <a:cubicBezTo>
                  <a:pt x="136943" y="12926"/>
                  <a:pt x="294842" y="-28260"/>
                  <a:pt x="579664" y="0"/>
                </a:cubicBezTo>
                <a:cubicBezTo>
                  <a:pt x="864486" y="28260"/>
                  <a:pt x="904709" y="-4634"/>
                  <a:pt x="1089769" y="0"/>
                </a:cubicBezTo>
                <a:cubicBezTo>
                  <a:pt x="1274829" y="4634"/>
                  <a:pt x="1463904" y="18964"/>
                  <a:pt x="1623060" y="0"/>
                </a:cubicBezTo>
                <a:cubicBezTo>
                  <a:pt x="1782216" y="-18964"/>
                  <a:pt x="2068347" y="-12739"/>
                  <a:pt x="2318657" y="0"/>
                </a:cubicBezTo>
                <a:cubicBezTo>
                  <a:pt x="2326399" y="282909"/>
                  <a:pt x="2338086" y="383354"/>
                  <a:pt x="2318657" y="574766"/>
                </a:cubicBezTo>
                <a:cubicBezTo>
                  <a:pt x="2299228" y="766178"/>
                  <a:pt x="2291954" y="872463"/>
                  <a:pt x="2318657" y="1149531"/>
                </a:cubicBezTo>
                <a:cubicBezTo>
                  <a:pt x="2345360" y="1426599"/>
                  <a:pt x="2307927" y="1571767"/>
                  <a:pt x="2318657" y="1796143"/>
                </a:cubicBezTo>
                <a:cubicBezTo>
                  <a:pt x="2329387" y="2020519"/>
                  <a:pt x="2337155" y="2114733"/>
                  <a:pt x="2318657" y="2394857"/>
                </a:cubicBezTo>
                <a:cubicBezTo>
                  <a:pt x="2093404" y="2419385"/>
                  <a:pt x="2023002" y="2389326"/>
                  <a:pt x="1785366" y="2394857"/>
                </a:cubicBezTo>
                <a:cubicBezTo>
                  <a:pt x="1547730" y="2400388"/>
                  <a:pt x="1335646" y="2421568"/>
                  <a:pt x="1159329" y="2394857"/>
                </a:cubicBezTo>
                <a:cubicBezTo>
                  <a:pt x="983012" y="2368146"/>
                  <a:pt x="854599" y="2390910"/>
                  <a:pt x="579664" y="2394857"/>
                </a:cubicBezTo>
                <a:cubicBezTo>
                  <a:pt x="304729" y="2398804"/>
                  <a:pt x="179362" y="2369454"/>
                  <a:pt x="0" y="2394857"/>
                </a:cubicBezTo>
                <a:cubicBezTo>
                  <a:pt x="-8212" y="2167338"/>
                  <a:pt x="-25381" y="1990223"/>
                  <a:pt x="0" y="1820091"/>
                </a:cubicBezTo>
                <a:cubicBezTo>
                  <a:pt x="25381" y="1649959"/>
                  <a:pt x="-23732" y="1506858"/>
                  <a:pt x="0" y="1245326"/>
                </a:cubicBezTo>
                <a:cubicBezTo>
                  <a:pt x="23732" y="983795"/>
                  <a:pt x="22518" y="962958"/>
                  <a:pt x="0" y="694509"/>
                </a:cubicBezTo>
                <a:cubicBezTo>
                  <a:pt x="-22518" y="426060"/>
                  <a:pt x="-2383" y="318197"/>
                  <a:pt x="0" y="0"/>
                </a:cubicBezTo>
                <a:close/>
              </a:path>
              <a:path w="2318657" h="2394857" stroke="0" extrusionOk="0">
                <a:moveTo>
                  <a:pt x="0" y="0"/>
                </a:moveTo>
                <a:cubicBezTo>
                  <a:pt x="131481" y="-4228"/>
                  <a:pt x="320393" y="23186"/>
                  <a:pt x="602851" y="0"/>
                </a:cubicBezTo>
                <a:cubicBezTo>
                  <a:pt x="885309" y="-23186"/>
                  <a:pt x="1001834" y="12281"/>
                  <a:pt x="1182515" y="0"/>
                </a:cubicBezTo>
                <a:cubicBezTo>
                  <a:pt x="1363196" y="-12281"/>
                  <a:pt x="1625505" y="-9762"/>
                  <a:pt x="1785366" y="0"/>
                </a:cubicBezTo>
                <a:cubicBezTo>
                  <a:pt x="1945227" y="9762"/>
                  <a:pt x="2060350" y="3808"/>
                  <a:pt x="2318657" y="0"/>
                </a:cubicBezTo>
                <a:cubicBezTo>
                  <a:pt x="2344828" y="145300"/>
                  <a:pt x="2324471" y="404455"/>
                  <a:pt x="2318657" y="598714"/>
                </a:cubicBezTo>
                <a:cubicBezTo>
                  <a:pt x="2312843" y="792973"/>
                  <a:pt x="2289040" y="1017614"/>
                  <a:pt x="2318657" y="1197429"/>
                </a:cubicBezTo>
                <a:cubicBezTo>
                  <a:pt x="2348274" y="1377244"/>
                  <a:pt x="2310575" y="1697832"/>
                  <a:pt x="2318657" y="1844040"/>
                </a:cubicBezTo>
                <a:cubicBezTo>
                  <a:pt x="2326739" y="1990248"/>
                  <a:pt x="2293940" y="2282607"/>
                  <a:pt x="2318657" y="2394857"/>
                </a:cubicBezTo>
                <a:cubicBezTo>
                  <a:pt x="2045588" y="2412751"/>
                  <a:pt x="1921335" y="2408773"/>
                  <a:pt x="1762179" y="2394857"/>
                </a:cubicBezTo>
                <a:cubicBezTo>
                  <a:pt x="1603023" y="2380941"/>
                  <a:pt x="1404628" y="2372238"/>
                  <a:pt x="1228888" y="2394857"/>
                </a:cubicBezTo>
                <a:cubicBezTo>
                  <a:pt x="1053148" y="2417476"/>
                  <a:pt x="937519" y="2409523"/>
                  <a:pt x="649224" y="2394857"/>
                </a:cubicBezTo>
                <a:cubicBezTo>
                  <a:pt x="360929" y="2380191"/>
                  <a:pt x="213809" y="2370247"/>
                  <a:pt x="0" y="2394857"/>
                </a:cubicBezTo>
                <a:cubicBezTo>
                  <a:pt x="4063" y="2205429"/>
                  <a:pt x="4101" y="1996263"/>
                  <a:pt x="0" y="1796143"/>
                </a:cubicBezTo>
                <a:cubicBezTo>
                  <a:pt x="-4101" y="1596023"/>
                  <a:pt x="24226" y="1308044"/>
                  <a:pt x="0" y="1149531"/>
                </a:cubicBezTo>
                <a:cubicBezTo>
                  <a:pt x="-24226" y="991018"/>
                  <a:pt x="17148" y="29067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7150">
            <a:solidFill>
              <a:schemeClr val="tx1"/>
            </a:solidFill>
            <a:extLst>
              <a:ext uri="{C807C97D-BFC1-408E-A445-0C87EB9F89A2}">
                <ask:lineSketchStyleProps xmlns="" xmlns:ask="http://schemas.microsoft.com/office/drawing/2018/sketchyshapes" sd="345069354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Patrick Hand" panose="00000500000000000000" pitchFamily="2" charset="0"/>
              </a:rPr>
              <a:t>Would you rather…</a:t>
            </a:r>
          </a:p>
        </p:txBody>
      </p:sp>
      <p:sp>
        <p:nvSpPr>
          <p:cNvPr id="38" name="Arrow: Right 37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01E3AE1-F5DF-4025-8277-566B22CCDC56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8778524" y="6274257"/>
            <a:ext cx="995478" cy="583743"/>
          </a:xfrm>
          <a:prstGeom prst="rightArrow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Patrick Hand" panose="00000500000000000000" pitchFamily="2" charset="0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495592399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7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6" grpId="0" animBg="1"/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Capture: David Kessler's Unified Theory on Mental Health - The Atlantic -  The Atlant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80160"/>
            <a:ext cx="9916160" cy="5577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14517" t="5714" r="15839" b="64192"/>
          <a:stretch/>
        </p:blipFill>
        <p:spPr>
          <a:xfrm>
            <a:off x="1293948" y="117566"/>
            <a:ext cx="7328264" cy="178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6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>
        <p14:rippl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627</TotalTime>
  <Words>93</Words>
  <Application>Microsoft Office PowerPoint</Application>
  <PresentationFormat>A4 Paper (210x297 mm)</PresentationFormat>
  <Paragraphs>23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Patrick Hand</vt:lpstr>
      <vt:lpstr>Calibri</vt:lpstr>
      <vt:lpstr>Arial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BEN BROWN</cp:lastModifiedBy>
  <cp:revision>87</cp:revision>
  <dcterms:created xsi:type="dcterms:W3CDTF">2021-01-07T07:31:54Z</dcterms:created>
  <dcterms:modified xsi:type="dcterms:W3CDTF">2021-02-05T10:14:52Z</dcterms:modified>
</cp:coreProperties>
</file>