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85" r:id="rId21"/>
    <p:sldId id="275" r:id="rId22"/>
    <p:sldId id="276" r:id="rId23"/>
    <p:sldId id="277" r:id="rId24"/>
    <p:sldId id="286" r:id="rId25"/>
    <p:sldId id="287" r:id="rId26"/>
    <p:sldId id="288" r:id="rId27"/>
    <p:sldId id="278" r:id="rId28"/>
    <p:sldId id="289" r:id="rId29"/>
    <p:sldId id="279" r:id="rId30"/>
    <p:sldId id="280" r:id="rId31"/>
    <p:sldId id="281" r:id="rId32"/>
    <p:sldId id="282" r:id="rId33"/>
    <p:sldId id="283" r:id="rId34"/>
    <p:sldId id="284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A38FB-0616-4C57-9961-AC4ACE27E06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41A23-2DA4-4946-A251-4BF48BD8F3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59698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A38FB-0616-4C57-9961-AC4ACE27E06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41A23-2DA4-4946-A251-4BF48BD8F3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84282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A38FB-0616-4C57-9961-AC4ACE27E06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41A23-2DA4-4946-A251-4BF48BD8F3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17099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A38FB-0616-4C57-9961-AC4ACE27E06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41A23-2DA4-4946-A251-4BF48BD8F3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9505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A38FB-0616-4C57-9961-AC4ACE27E06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41A23-2DA4-4946-A251-4BF48BD8F3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64516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A38FB-0616-4C57-9961-AC4ACE27E06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41A23-2DA4-4946-A251-4BF48BD8F3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10835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A38FB-0616-4C57-9961-AC4ACE27E06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41A23-2DA4-4946-A251-4BF48BD8F3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56191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A38FB-0616-4C57-9961-AC4ACE27E06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41A23-2DA4-4946-A251-4BF48BD8F3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61105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A38FB-0616-4C57-9961-AC4ACE27E06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41A23-2DA4-4946-A251-4BF48BD8F3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899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A38FB-0616-4C57-9961-AC4ACE27E06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41A23-2DA4-4946-A251-4BF48BD8F3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14357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A38FB-0616-4C57-9961-AC4ACE27E06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41A23-2DA4-4946-A251-4BF48BD8F3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94930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7A38FB-0616-4C57-9961-AC4ACE27E06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341A23-2DA4-4946-A251-4BF48BD8F3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2752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 of the Greatest Kid Detectives in Pop Culture - Harriet The Spy | Guf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334000" cy="2781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20 of the Greatest Kid Detectives in Pop Culture - Harriet The Spy | Guff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512"/>
          <a:stretch/>
        </p:blipFill>
        <p:spPr bwMode="auto">
          <a:xfrm>
            <a:off x="-18989" y="4792980"/>
            <a:ext cx="2810932" cy="2065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nspector gadget the clumsy detective that goes his way lol | Cartoon, Old  cartoons, The baby sitters club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4900" y="0"/>
            <a:ext cx="3230548" cy="2781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The 40+ Cartoon Cops on Animated TV Show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6348" y="19049"/>
            <a:ext cx="2743200" cy="2743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etective Pikachu - Cartoon , Free Transparent Clipart - ClipartKey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4339" y="3390644"/>
            <a:ext cx="2582092" cy="2886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Zxl-shouban Zootopia/Zootropolis: Police Judy Hopps Action Figure 12CM:  Amazon.co.uk: Clothi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8859" y="2747008"/>
            <a:ext cx="2171700" cy="3771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DESPICABLE ME 2 Movie Clips and Images | Minions despicable me, Despicable  me 2, Despicable me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989" y="2853221"/>
            <a:ext cx="3467876" cy="1867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Famous Detectives - The Diaries of Detective Drake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1883" y="2809875"/>
            <a:ext cx="2886075" cy="404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5262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2289" y="2481559"/>
            <a:ext cx="10017624" cy="1051243"/>
          </a:xfrm>
        </p:spPr>
        <p:txBody>
          <a:bodyPr>
            <a:normAutofit fontScale="90000"/>
          </a:bodyPr>
          <a:lstStyle/>
          <a:p>
            <a:r>
              <a:rPr lang="en-GB" sz="6000" b="1" u="sng" dirty="0" smtClean="0"/>
              <a:t>Detectives</a:t>
            </a:r>
            <a:r>
              <a:rPr lang="en-GB" sz="5400" b="1" dirty="0" smtClean="0"/>
              <a:t/>
            </a:r>
            <a:br>
              <a:rPr lang="en-GB" sz="5400" b="1" dirty="0" smtClean="0"/>
            </a:br>
            <a:r>
              <a:rPr lang="en-GB" sz="5400" b="1" dirty="0" smtClean="0"/>
              <a:t>They </a:t>
            </a:r>
            <a:r>
              <a:rPr lang="en-GB" sz="5400" b="1" smtClean="0"/>
              <a:t>solve </a:t>
            </a:r>
            <a:r>
              <a:rPr lang="en-GB" sz="5400" b="1" smtClean="0"/>
              <a:t>problems</a:t>
            </a:r>
            <a:r>
              <a:rPr lang="en-GB" sz="5400" b="1" dirty="0" smtClean="0"/>
              <a:t/>
            </a:r>
            <a:br>
              <a:rPr lang="en-GB" sz="5400" b="1" dirty="0" smtClean="0"/>
            </a:br>
            <a:r>
              <a:rPr lang="en-GB" sz="5400" b="1" dirty="0" smtClean="0"/>
              <a:t/>
            </a:r>
            <a:br>
              <a:rPr lang="en-GB" sz="5400" b="1" dirty="0" smtClean="0"/>
            </a:br>
            <a:r>
              <a:rPr lang="en-GB" sz="5400" b="1" dirty="0" smtClean="0"/>
              <a:t>They follow clues</a:t>
            </a:r>
            <a:br>
              <a:rPr lang="en-GB" sz="5400" b="1" dirty="0" smtClean="0"/>
            </a:br>
            <a:r>
              <a:rPr lang="en-GB" sz="5400" b="1" dirty="0" smtClean="0"/>
              <a:t/>
            </a:r>
            <a:br>
              <a:rPr lang="en-GB" sz="5400" b="1" dirty="0" smtClean="0"/>
            </a:br>
            <a:r>
              <a:rPr lang="en-GB" sz="5400" b="1" dirty="0" smtClean="0"/>
              <a:t>They </a:t>
            </a:r>
            <a:r>
              <a:rPr lang="en-GB" sz="5400" b="1" dirty="0" smtClean="0"/>
              <a:t>think</a:t>
            </a:r>
            <a:r>
              <a:rPr lang="en-GB" sz="5400" b="1" dirty="0" smtClean="0"/>
              <a:t/>
            </a:r>
            <a:br>
              <a:rPr lang="en-GB" sz="5400" b="1" dirty="0" smtClean="0"/>
            </a:br>
            <a:r>
              <a:rPr lang="en-GB" sz="5400" b="1" dirty="0" smtClean="0"/>
              <a:t/>
            </a:r>
            <a:br>
              <a:rPr lang="en-GB" sz="5400" b="1" dirty="0" smtClean="0"/>
            </a:br>
            <a:r>
              <a:rPr lang="en-GB" sz="5400" b="1" dirty="0" smtClean="0"/>
              <a:t>They ask questions</a:t>
            </a:r>
            <a:endParaRPr lang="en-GB" sz="5400" b="1" dirty="0"/>
          </a:p>
        </p:txBody>
      </p:sp>
      <p:pic>
        <p:nvPicPr>
          <p:cNvPr id="2052" name="Picture 4" descr="Free Detective Cliparts, Download Free Clip Art, Free Clip Art on Clipart  Libra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0183" y="836790"/>
            <a:ext cx="5133704" cy="5133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1008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The Detective Dog: Amazon.co.uk: Donaldson, Julia, Ogilvie, Sara: Book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769" y="225335"/>
            <a:ext cx="7316380" cy="6331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1978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pr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8981" y="0"/>
            <a:ext cx="9092928" cy="6819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7121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 pr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780" y="0"/>
            <a:ext cx="9525000" cy="714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2901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age pr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912" y="0"/>
            <a:ext cx="9525000" cy="714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0071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mage pr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9793" y="0"/>
            <a:ext cx="9328059" cy="6996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4138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mage pr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3666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2096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Image pr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478" y="0"/>
            <a:ext cx="9525000" cy="714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5152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Image pr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232" y="0"/>
            <a:ext cx="9525000" cy="714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9457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Image pr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4295" y="0"/>
            <a:ext cx="9525000" cy="714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9312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Image pr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2044" y="-97971"/>
            <a:ext cx="9525000" cy="714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1940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Image pr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924" y="-111034"/>
            <a:ext cx="9525000" cy="714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0550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Image pr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232" y="0"/>
            <a:ext cx="9525000" cy="714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60919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Image pr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0420" y="-285750"/>
            <a:ext cx="9525000" cy="714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57482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Image pr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5918" y="-97971"/>
            <a:ext cx="9525000" cy="714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48831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Image pr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8169" y="-189411"/>
            <a:ext cx="9525000" cy="714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2788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Image pr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9244" y="-285750"/>
            <a:ext cx="9525000" cy="714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5406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Image pr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5735" y="-285750"/>
            <a:ext cx="9525000" cy="714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1315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Image pr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358" y="-189411"/>
            <a:ext cx="9525000" cy="714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967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Image pr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5735" y="-285750"/>
            <a:ext cx="9525000" cy="714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7813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Image pr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535" y="-163286"/>
            <a:ext cx="9525000" cy="714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0812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Image pr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2044" y="-124097"/>
            <a:ext cx="9525000" cy="714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2433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Image pr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535374" y="-1041127"/>
            <a:ext cx="6952161" cy="9269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527890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Image pr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337072" y="-1319349"/>
            <a:ext cx="7143750" cy="952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037613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Image pr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337073" y="-1190625"/>
            <a:ext cx="7143750" cy="952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160922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Image pr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337071" y="-1476375"/>
            <a:ext cx="7143750" cy="952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7982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Image pr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519953" y="-1190625"/>
            <a:ext cx="7143750" cy="952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441323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Image pr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402386" y="-1476375"/>
            <a:ext cx="7143750" cy="952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5267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Image pr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271757" y="-1358537"/>
            <a:ext cx="7143750" cy="952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34858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Image pr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402387" y="-1476375"/>
            <a:ext cx="7143750" cy="952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376604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73231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660585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878182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1</Words>
  <Application>Microsoft Office PowerPoint</Application>
  <PresentationFormat>Widescreen</PresentationFormat>
  <Paragraphs>1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8" baseType="lpstr">
      <vt:lpstr>Arial</vt:lpstr>
      <vt:lpstr>Calibri</vt:lpstr>
      <vt:lpstr>Calibri Light</vt:lpstr>
      <vt:lpstr>Office Theme</vt:lpstr>
      <vt:lpstr>PowerPoint Presentation</vt:lpstr>
      <vt:lpstr>Detectives They solve problems  They follow clues  They think  They ask questions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ICT Service, City &amp; County of Swansea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 BROWN</dc:creator>
  <cp:lastModifiedBy>BEN BROWN</cp:lastModifiedBy>
  <cp:revision>24</cp:revision>
  <dcterms:created xsi:type="dcterms:W3CDTF">2021-01-17T21:33:12Z</dcterms:created>
  <dcterms:modified xsi:type="dcterms:W3CDTF">2021-01-18T08:23:00Z</dcterms:modified>
</cp:coreProperties>
</file>